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95" r:id="rId3"/>
    <p:sldId id="257" r:id="rId4"/>
    <p:sldId id="258" r:id="rId5"/>
    <p:sldId id="259" r:id="rId6"/>
    <p:sldId id="260" r:id="rId7"/>
    <p:sldId id="262" r:id="rId8"/>
    <p:sldId id="265" r:id="rId9"/>
    <p:sldId id="299" r:id="rId10"/>
    <p:sldId id="300" r:id="rId11"/>
    <p:sldId id="266" r:id="rId12"/>
    <p:sldId id="267" r:id="rId13"/>
    <p:sldId id="274" r:id="rId14"/>
    <p:sldId id="301" r:id="rId15"/>
    <p:sldId id="302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96" r:id="rId24"/>
    <p:sldId id="297" r:id="rId25"/>
    <p:sldId id="288" r:id="rId26"/>
    <p:sldId id="298" r:id="rId27"/>
    <p:sldId id="303" r:id="rId28"/>
    <p:sldId id="305" r:id="rId29"/>
    <p:sldId id="292" r:id="rId30"/>
    <p:sldId id="304" r:id="rId31"/>
    <p:sldId id="293" r:id="rId32"/>
    <p:sldId id="294" r:id="rId33"/>
  </p:sldIdLst>
  <p:sldSz cx="18288000" cy="10287000"/>
  <p:notesSz cx="9926638" cy="6797675"/>
  <p:embeddedFontLst>
    <p:embeddedFont>
      <p:font typeface="Bradley Hand ITC" panose="03070402050302030203" pitchFamily="66" charset="0"/>
      <p:regular r:id="rId34"/>
    </p:embeddedFont>
    <p:embeddedFont>
      <p:font typeface="Constantia" panose="02030602050306030303" pitchFamily="18" charset="0"/>
      <p:regular r:id="rId35"/>
      <p:bold r:id="rId36"/>
      <p:italic r:id="rId37"/>
      <p:boldItalic r:id="rId38"/>
    </p:embeddedFont>
    <p:embeddedFont>
      <p:font typeface="Corbel" panose="020B0503020204020204" pitchFamily="34" charset="0"/>
      <p:regular r:id="rId39"/>
      <p:bold r:id="rId40"/>
      <p:italic r:id="rId41"/>
      <p:boldItalic r:id="rId42"/>
    </p:embeddedFont>
    <p:embeddedFont>
      <p:font typeface="DM Sans" pitchFamily="2" charset="0"/>
      <p:regular r:id="rId43"/>
      <p:bold r:id="rId44"/>
      <p:italic r:id="rId45"/>
      <p:boldItalic r:id="rId46"/>
    </p:embeddedFont>
    <p:embeddedFont>
      <p:font typeface="DM Sans Bold" charset="0"/>
      <p:regular r:id="rId47"/>
    </p:embeddedFont>
    <p:embeddedFont>
      <p:font typeface="DM Sans Italics" panose="020B0604020202020204" charset="0"/>
      <p:regular r:id="rId4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1062F-4BDD-4088-88A2-C5D18E07C5E6}" v="35" dt="2026-03-20T08:22:52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5" d="100"/>
          <a:sy n="55" d="100"/>
        </p:scale>
        <p:origin x="919" y="6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0" Type="http://schemas.openxmlformats.org/officeDocument/2006/relationships/slide" Target="slides/slide19.xml"/><Relationship Id="rId41" Type="http://schemas.openxmlformats.org/officeDocument/2006/relationships/font" Target="fonts/font8.fntdata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olo Tassinari" userId="80e32c0c-7a24-43b9-b3b5-17482d37ad97" providerId="ADAL" clId="{867B39A9-A1D5-492C-A529-FC341F9D377A}"/>
    <pc:docChg chg="undo custSel addSld delSld modSld sldOrd">
      <pc:chgData name="Paolo Tassinari" userId="80e32c0c-7a24-43b9-b3b5-17482d37ad97" providerId="ADAL" clId="{867B39A9-A1D5-492C-A529-FC341F9D377A}" dt="2026-03-20T08:22:52.487" v="745"/>
      <pc:docMkLst>
        <pc:docMk/>
      </pc:docMkLst>
      <pc:sldChg chg="addSp delSp modSp mod">
        <pc:chgData name="Paolo Tassinari" userId="80e32c0c-7a24-43b9-b3b5-17482d37ad97" providerId="ADAL" clId="{867B39A9-A1D5-492C-A529-FC341F9D377A}" dt="2026-03-17T08:36:20.317" v="297" actId="1076"/>
        <pc:sldMkLst>
          <pc:docMk/>
          <pc:sldMk cId="0" sldId="256"/>
        </pc:sldMkLst>
        <pc:spChg chg="mod">
          <ac:chgData name="Paolo Tassinari" userId="80e32c0c-7a24-43b9-b3b5-17482d37ad97" providerId="ADAL" clId="{867B39A9-A1D5-492C-A529-FC341F9D377A}" dt="2026-03-17T08:31:39.930" v="282" actId="2711"/>
          <ac:spMkLst>
            <pc:docMk/>
            <pc:sldMk cId="0" sldId="256"/>
            <ac:spMk id="6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8:31:44.020" v="283" actId="2711"/>
          <ac:spMkLst>
            <pc:docMk/>
            <pc:sldMk cId="0" sldId="256"/>
            <ac:spMk id="7" creationId="{00000000-0000-0000-0000-000000000000}"/>
          </ac:spMkLst>
        </pc:spChg>
        <pc:picChg chg="add mod modCrop">
          <ac:chgData name="Paolo Tassinari" userId="80e32c0c-7a24-43b9-b3b5-17482d37ad97" providerId="ADAL" clId="{867B39A9-A1D5-492C-A529-FC341F9D377A}" dt="2026-03-17T08:36:20.317" v="297" actId="1076"/>
          <ac:picMkLst>
            <pc:docMk/>
            <pc:sldMk cId="0" sldId="256"/>
            <ac:picMk id="12" creationId="{3BF403D9-DD89-0A02-FF7A-8D1DA8CE4050}"/>
          </ac:picMkLst>
        </pc:picChg>
      </pc:sldChg>
      <pc:sldChg chg="modSp mod">
        <pc:chgData name="Paolo Tassinari" userId="80e32c0c-7a24-43b9-b3b5-17482d37ad97" providerId="ADAL" clId="{867B39A9-A1D5-492C-A529-FC341F9D377A}" dt="2026-03-20T08:04:23.154" v="645" actId="20577"/>
        <pc:sldMkLst>
          <pc:docMk/>
          <pc:sldMk cId="0" sldId="260"/>
        </pc:sldMkLst>
        <pc:spChg chg="mod">
          <ac:chgData name="Paolo Tassinari" userId="80e32c0c-7a24-43b9-b3b5-17482d37ad97" providerId="ADAL" clId="{867B39A9-A1D5-492C-A529-FC341F9D377A}" dt="2026-03-20T08:04:23.154" v="645" actId="20577"/>
          <ac:spMkLst>
            <pc:docMk/>
            <pc:sldMk cId="0" sldId="260"/>
            <ac:spMk id="6" creationId="{DA247B01-4FC7-C601-E887-923C67931E01}"/>
          </ac:spMkLst>
        </pc:spChg>
      </pc:sldChg>
      <pc:sldChg chg="addSp delSp modSp mod">
        <pc:chgData name="Paolo Tassinari" userId="80e32c0c-7a24-43b9-b3b5-17482d37ad97" providerId="ADAL" clId="{867B39A9-A1D5-492C-A529-FC341F9D377A}" dt="2026-03-17T08:30:40.088" v="280" actId="1076"/>
        <pc:sldMkLst>
          <pc:docMk/>
          <pc:sldMk cId="0" sldId="262"/>
        </pc:sldMkLst>
        <pc:picChg chg="add mod">
          <ac:chgData name="Paolo Tassinari" userId="80e32c0c-7a24-43b9-b3b5-17482d37ad97" providerId="ADAL" clId="{867B39A9-A1D5-492C-A529-FC341F9D377A}" dt="2026-03-17T08:30:40.088" v="280" actId="1076"/>
          <ac:picMkLst>
            <pc:docMk/>
            <pc:sldMk cId="0" sldId="262"/>
            <ac:picMk id="7" creationId="{E57D9BD3-EC45-DBF0-230D-3F8EA61FA768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17T07:48:08.557" v="216" actId="1440"/>
        <pc:sldMkLst>
          <pc:docMk/>
          <pc:sldMk cId="0" sldId="265"/>
        </pc:sldMkLst>
        <pc:spChg chg="add del mod">
          <ac:chgData name="Paolo Tassinari" userId="80e32c0c-7a24-43b9-b3b5-17482d37ad97" providerId="ADAL" clId="{867B39A9-A1D5-492C-A529-FC341F9D377A}" dt="2026-03-17T07:42:10.453" v="143" actId="478"/>
          <ac:spMkLst>
            <pc:docMk/>
            <pc:sldMk cId="0" sldId="265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7:41:12.186" v="138" actId="1076"/>
          <ac:spMkLst>
            <pc:docMk/>
            <pc:sldMk cId="0" sldId="265"/>
            <ac:spMk id="8" creationId="{00000000-0000-0000-0000-000000000000}"/>
          </ac:spMkLst>
        </pc:spChg>
        <pc:spChg chg="add mod">
          <ac:chgData name="Paolo Tassinari" userId="80e32c0c-7a24-43b9-b3b5-17482d37ad97" providerId="ADAL" clId="{867B39A9-A1D5-492C-A529-FC341F9D377A}" dt="2026-03-17T07:38:34.851" v="135" actId="2711"/>
          <ac:spMkLst>
            <pc:docMk/>
            <pc:sldMk cId="0" sldId="265"/>
            <ac:spMk id="15" creationId="{3BF48C2E-E705-9629-7ECA-368B638411F6}"/>
          </ac:spMkLst>
        </pc:spChg>
        <pc:picChg chg="add mod modCrop">
          <ac:chgData name="Paolo Tassinari" userId="80e32c0c-7a24-43b9-b3b5-17482d37ad97" providerId="ADAL" clId="{867B39A9-A1D5-492C-A529-FC341F9D377A}" dt="2026-03-17T07:48:08.557" v="216" actId="1440"/>
          <ac:picMkLst>
            <pc:docMk/>
            <pc:sldMk cId="0" sldId="265"/>
            <ac:picMk id="10" creationId="{DB28044F-61E5-9CDE-EF12-3F877850F4EC}"/>
          </ac:picMkLst>
        </pc:picChg>
      </pc:sldChg>
      <pc:sldChg chg="addSp modSp mod">
        <pc:chgData name="Paolo Tassinari" userId="80e32c0c-7a24-43b9-b3b5-17482d37ad97" providerId="ADAL" clId="{867B39A9-A1D5-492C-A529-FC341F9D377A}" dt="2026-03-20T08:09:29.625" v="693" actId="403"/>
        <pc:sldMkLst>
          <pc:docMk/>
          <pc:sldMk cId="0" sldId="266"/>
        </pc:sldMkLst>
        <pc:spChg chg="mod">
          <ac:chgData name="Paolo Tassinari" userId="80e32c0c-7a24-43b9-b3b5-17482d37ad97" providerId="ADAL" clId="{867B39A9-A1D5-492C-A529-FC341F9D377A}" dt="2026-03-20T08:08:39.849" v="686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20T08:08:01.672" v="679" actId="14100"/>
          <ac:spMkLst>
            <pc:docMk/>
            <pc:sldMk cId="0" sldId="266"/>
            <ac:spMk id="3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20T08:09:29.625" v="693" actId="403"/>
          <ac:spMkLst>
            <pc:docMk/>
            <pc:sldMk cId="0" sldId="266"/>
            <ac:spMk id="4" creationId="{00000000-0000-0000-0000-000000000000}"/>
          </ac:spMkLst>
        </pc:spChg>
        <pc:picChg chg="add mod modCrop">
          <ac:chgData name="Paolo Tassinari" userId="80e32c0c-7a24-43b9-b3b5-17482d37ad97" providerId="ADAL" clId="{867B39A9-A1D5-492C-A529-FC341F9D377A}" dt="2026-03-20T08:07:55" v="677" actId="1076"/>
          <ac:picMkLst>
            <pc:docMk/>
            <pc:sldMk cId="0" sldId="266"/>
            <ac:picMk id="6" creationId="{D7A19331-C078-8D36-F4DD-F4824DCD1F53}"/>
          </ac:picMkLst>
        </pc:picChg>
        <pc:picChg chg="add mod">
          <ac:chgData name="Paolo Tassinari" userId="80e32c0c-7a24-43b9-b3b5-17482d37ad97" providerId="ADAL" clId="{867B39A9-A1D5-492C-A529-FC341F9D377A}" dt="2026-03-20T08:06:22.885" v="659" actId="1076"/>
          <ac:picMkLst>
            <pc:docMk/>
            <pc:sldMk cId="0" sldId="266"/>
            <ac:picMk id="1026" creationId="{4E0CBAF7-380D-EA2B-440A-DD515630CCC1}"/>
          </ac:picMkLst>
        </pc:picChg>
        <pc:picChg chg="add mod">
          <ac:chgData name="Paolo Tassinari" userId="80e32c0c-7a24-43b9-b3b5-17482d37ad97" providerId="ADAL" clId="{867B39A9-A1D5-492C-A529-FC341F9D377A}" dt="2026-03-20T08:08:30.559" v="684" actId="1076"/>
          <ac:picMkLst>
            <pc:docMk/>
            <pc:sldMk cId="0" sldId="266"/>
            <ac:picMk id="1028" creationId="{E7E83151-15E1-5C4D-F6C8-3830AF13D13C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20T08:14:58.512" v="708" actId="1076"/>
        <pc:sldMkLst>
          <pc:docMk/>
          <pc:sldMk cId="0" sldId="267"/>
        </pc:sldMkLst>
        <pc:spChg chg="mod">
          <ac:chgData name="Paolo Tassinari" userId="80e32c0c-7a24-43b9-b3b5-17482d37ad97" providerId="ADAL" clId="{867B39A9-A1D5-492C-A529-FC341F9D377A}" dt="2026-03-20T08:14:08.377" v="705" actId="1076"/>
          <ac:spMkLst>
            <pc:docMk/>
            <pc:sldMk cId="0" sldId="267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7:44:06.240" v="175" actId="2711"/>
          <ac:spMkLst>
            <pc:docMk/>
            <pc:sldMk cId="0" sldId="267"/>
            <ac:spMk id="4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20T08:14:58.512" v="708" actId="1076"/>
          <ac:spMkLst>
            <pc:docMk/>
            <pc:sldMk cId="0" sldId="267"/>
            <ac:spMk id="5" creationId="{00000000-0000-0000-0000-000000000000}"/>
          </ac:spMkLst>
        </pc:spChg>
        <pc:picChg chg="add mod">
          <ac:chgData name="Paolo Tassinari" userId="80e32c0c-7a24-43b9-b3b5-17482d37ad97" providerId="ADAL" clId="{867B39A9-A1D5-492C-A529-FC341F9D377A}" dt="2026-03-17T07:48:36.342" v="222" actId="1440"/>
          <ac:picMkLst>
            <pc:docMk/>
            <pc:sldMk cId="0" sldId="267"/>
            <ac:picMk id="6" creationId="{E1978874-EED8-0D17-2FD9-F6C957EA2018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17T07:48:42.532" v="223" actId="1440"/>
        <pc:sldMkLst>
          <pc:docMk/>
          <pc:sldMk cId="0" sldId="274"/>
        </pc:sldMkLst>
        <pc:spChg chg="mod">
          <ac:chgData name="Paolo Tassinari" userId="80e32c0c-7a24-43b9-b3b5-17482d37ad97" providerId="ADAL" clId="{867B39A9-A1D5-492C-A529-FC341F9D377A}" dt="2026-03-17T07:44:44.989" v="180" actId="2711"/>
          <ac:spMkLst>
            <pc:docMk/>
            <pc:sldMk cId="0" sldId="274"/>
            <ac:spMk id="4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7:44:20.489" v="176" actId="2711"/>
          <ac:spMkLst>
            <pc:docMk/>
            <pc:sldMk cId="0" sldId="274"/>
            <ac:spMk id="5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7:44:55.389" v="183" actId="2711"/>
          <ac:spMkLst>
            <pc:docMk/>
            <pc:sldMk cId="0" sldId="274"/>
            <ac:spMk id="6" creationId="{00000000-0000-0000-0000-000000000000}"/>
          </ac:spMkLst>
        </pc:spChg>
        <pc:picChg chg="add mod">
          <ac:chgData name="Paolo Tassinari" userId="80e32c0c-7a24-43b9-b3b5-17482d37ad97" providerId="ADAL" clId="{867B39A9-A1D5-492C-A529-FC341F9D377A}" dt="2026-03-17T07:48:42.532" v="223" actId="1440"/>
          <ac:picMkLst>
            <pc:docMk/>
            <pc:sldMk cId="0" sldId="274"/>
            <ac:picMk id="13" creationId="{EFF2FCAA-E036-7C3C-F849-A3B427553C59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20T08:17:07.282" v="725" actId="1076"/>
        <pc:sldMkLst>
          <pc:docMk/>
          <pc:sldMk cId="0" sldId="277"/>
        </pc:sldMkLst>
        <pc:spChg chg="mod">
          <ac:chgData name="Paolo Tassinari" userId="80e32c0c-7a24-43b9-b3b5-17482d37ad97" providerId="ADAL" clId="{867B39A9-A1D5-492C-A529-FC341F9D377A}" dt="2026-03-20T08:17:07.282" v="725" actId="1076"/>
          <ac:spMkLst>
            <pc:docMk/>
            <pc:sldMk cId="0" sldId="277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7:47:08.930" v="206" actId="2711"/>
          <ac:spMkLst>
            <pc:docMk/>
            <pc:sldMk cId="0" sldId="277"/>
            <ac:spMk id="4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20T08:16:41.457" v="719" actId="1076"/>
          <ac:spMkLst>
            <pc:docMk/>
            <pc:sldMk cId="0" sldId="277"/>
            <ac:spMk id="5" creationId="{00000000-0000-0000-0000-000000000000}"/>
          </ac:spMkLst>
        </pc:spChg>
        <pc:picChg chg="add mod">
          <ac:chgData name="Paolo Tassinari" userId="80e32c0c-7a24-43b9-b3b5-17482d37ad97" providerId="ADAL" clId="{867B39A9-A1D5-492C-A529-FC341F9D377A}" dt="2026-03-17T07:48:59.668" v="226" actId="1440"/>
          <ac:picMkLst>
            <pc:docMk/>
            <pc:sldMk cId="0" sldId="277"/>
            <ac:picMk id="8" creationId="{63413ABE-75B3-9A6A-9248-A79A94969798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20T08:17:30.163" v="729" actId="14100"/>
        <pc:sldMkLst>
          <pc:docMk/>
          <pc:sldMk cId="0" sldId="278"/>
        </pc:sldMkLst>
        <pc:spChg chg="mod">
          <ac:chgData name="Paolo Tassinari" userId="80e32c0c-7a24-43b9-b3b5-17482d37ad97" providerId="ADAL" clId="{867B39A9-A1D5-492C-A529-FC341F9D377A}" dt="2026-03-20T08:17:30.163" v="729" actId="14100"/>
          <ac:spMkLst>
            <pc:docMk/>
            <pc:sldMk cId="0" sldId="278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8:05:19.986" v="243" actId="2711"/>
          <ac:spMkLst>
            <pc:docMk/>
            <pc:sldMk cId="0" sldId="278"/>
            <ac:spMk id="4" creationId="{00000000-0000-0000-0000-000000000000}"/>
          </ac:spMkLst>
        </pc:spChg>
        <pc:picChg chg="add mod">
          <ac:chgData name="Paolo Tassinari" userId="80e32c0c-7a24-43b9-b3b5-17482d37ad97" providerId="ADAL" clId="{867B39A9-A1D5-492C-A529-FC341F9D377A}" dt="2026-03-17T08:05:14.227" v="242" actId="1076"/>
          <ac:picMkLst>
            <pc:docMk/>
            <pc:sldMk cId="0" sldId="278"/>
            <ac:picMk id="5" creationId="{EB655702-B9B5-D60B-BFE1-722B42C4E064}"/>
          </ac:picMkLst>
        </pc:picChg>
      </pc:sldChg>
      <pc:sldChg chg="ord">
        <pc:chgData name="Paolo Tassinari" userId="80e32c0c-7a24-43b9-b3b5-17482d37ad97" providerId="ADAL" clId="{867B39A9-A1D5-492C-A529-FC341F9D377A}" dt="2026-03-20T07:09:44.192" v="333"/>
        <pc:sldMkLst>
          <pc:docMk/>
          <pc:sldMk cId="0" sldId="279"/>
        </pc:sldMkLst>
      </pc:sldChg>
      <pc:sldChg chg="addSp delSp modSp mod">
        <pc:chgData name="Paolo Tassinari" userId="80e32c0c-7a24-43b9-b3b5-17482d37ad97" providerId="ADAL" clId="{867B39A9-A1D5-492C-A529-FC341F9D377A}" dt="2026-03-20T08:21:23.913" v="736" actId="1076"/>
        <pc:sldMkLst>
          <pc:docMk/>
          <pc:sldMk cId="0" sldId="286"/>
        </pc:sldMkLst>
        <pc:spChg chg="mod">
          <ac:chgData name="Paolo Tassinari" userId="80e32c0c-7a24-43b9-b3b5-17482d37ad97" providerId="ADAL" clId="{867B39A9-A1D5-492C-A529-FC341F9D377A}" dt="2026-03-20T08:21:23.913" v="736" actId="1076"/>
          <ac:spMkLst>
            <pc:docMk/>
            <pc:sldMk cId="0" sldId="286"/>
            <ac:spMk id="2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8:05:30.723" v="244" actId="2711"/>
          <ac:spMkLst>
            <pc:docMk/>
            <pc:sldMk cId="0" sldId="286"/>
            <ac:spMk id="3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20T07:10:13.542" v="335" actId="1076"/>
          <ac:spMkLst>
            <pc:docMk/>
            <pc:sldMk cId="0" sldId="286"/>
            <ac:spMk id="4" creationId="{00000000-0000-0000-0000-000000000000}"/>
          </ac:spMkLst>
        </pc:spChg>
        <pc:picChg chg="add mod modCrop">
          <ac:chgData name="Paolo Tassinari" userId="80e32c0c-7a24-43b9-b3b5-17482d37ad97" providerId="ADAL" clId="{867B39A9-A1D5-492C-A529-FC341F9D377A}" dt="2026-03-17T08:04:57.137" v="237" actId="1076"/>
          <ac:picMkLst>
            <pc:docMk/>
            <pc:sldMk cId="0" sldId="286"/>
            <ac:picMk id="8" creationId="{3F3A638F-7DAF-84FD-D8D2-6E29CA28D797}"/>
          </ac:picMkLst>
        </pc:picChg>
      </pc:sldChg>
      <pc:sldChg chg="addSp delSp modSp mod">
        <pc:chgData name="Paolo Tassinari" userId="80e32c0c-7a24-43b9-b3b5-17482d37ad97" providerId="ADAL" clId="{867B39A9-A1D5-492C-A529-FC341F9D377A}" dt="2026-03-17T08:07:00.748" v="257" actId="1076"/>
        <pc:sldMkLst>
          <pc:docMk/>
          <pc:sldMk cId="0" sldId="287"/>
        </pc:sldMkLst>
        <pc:picChg chg="add mod modCrop">
          <ac:chgData name="Paolo Tassinari" userId="80e32c0c-7a24-43b9-b3b5-17482d37ad97" providerId="ADAL" clId="{867B39A9-A1D5-492C-A529-FC341F9D377A}" dt="2026-03-17T08:07:00.748" v="257" actId="1076"/>
          <ac:picMkLst>
            <pc:docMk/>
            <pc:sldMk cId="0" sldId="287"/>
            <ac:picMk id="6" creationId="{020498F8-F7D7-1E75-3ADD-8B75B4F44661}"/>
          </ac:picMkLst>
        </pc:picChg>
      </pc:sldChg>
      <pc:sldChg chg="setBg">
        <pc:chgData name="Paolo Tassinari" userId="80e32c0c-7a24-43b9-b3b5-17482d37ad97" providerId="ADAL" clId="{867B39A9-A1D5-492C-A529-FC341F9D377A}" dt="2026-03-20T08:22:52.487" v="745"/>
        <pc:sldMkLst>
          <pc:docMk/>
          <pc:sldMk cId="0" sldId="288"/>
        </pc:sldMkLst>
      </pc:sldChg>
      <pc:sldChg chg="addSp delSp modSp mod ord">
        <pc:chgData name="Paolo Tassinari" userId="80e32c0c-7a24-43b9-b3b5-17482d37ad97" providerId="ADAL" clId="{867B39A9-A1D5-492C-A529-FC341F9D377A}" dt="2026-03-20T07:58:12.821" v="386" actId="14100"/>
        <pc:sldMkLst>
          <pc:docMk/>
          <pc:sldMk cId="0" sldId="292"/>
        </pc:sldMkLst>
        <pc:spChg chg="mod">
          <ac:chgData name="Paolo Tassinari" userId="80e32c0c-7a24-43b9-b3b5-17482d37ad97" providerId="ADAL" clId="{867B39A9-A1D5-492C-A529-FC341F9D377A}" dt="2026-03-20T07:43:58.293" v="365" actId="1076"/>
          <ac:spMkLst>
            <pc:docMk/>
            <pc:sldMk cId="0" sldId="292"/>
            <ac:spMk id="3" creationId="{00000000-0000-0000-0000-000000000000}"/>
          </ac:spMkLst>
        </pc:spChg>
        <pc:spChg chg="del mod">
          <ac:chgData name="Paolo Tassinari" userId="80e32c0c-7a24-43b9-b3b5-17482d37ad97" providerId="ADAL" clId="{867B39A9-A1D5-492C-A529-FC341F9D377A}" dt="2026-03-20T07:42:26.738" v="347" actId="21"/>
          <ac:spMkLst>
            <pc:docMk/>
            <pc:sldMk cId="0" sldId="292"/>
            <ac:spMk id="4" creationId="{00000000-0000-0000-0000-000000000000}"/>
          </ac:spMkLst>
        </pc:spChg>
        <pc:picChg chg="add mod modCrop">
          <ac:chgData name="Paolo Tassinari" userId="80e32c0c-7a24-43b9-b3b5-17482d37ad97" providerId="ADAL" clId="{867B39A9-A1D5-492C-A529-FC341F9D377A}" dt="2026-03-20T07:58:06.160" v="385" actId="1037"/>
          <ac:picMkLst>
            <pc:docMk/>
            <pc:sldMk cId="0" sldId="292"/>
            <ac:picMk id="6" creationId="{E01D3A5B-8874-0DA1-1E8E-7A85078BEABF}"/>
          </ac:picMkLst>
        </pc:picChg>
        <pc:picChg chg="add mod">
          <ac:chgData name="Paolo Tassinari" userId="80e32c0c-7a24-43b9-b3b5-17482d37ad97" providerId="ADAL" clId="{867B39A9-A1D5-492C-A529-FC341F9D377A}" dt="2026-03-20T07:58:12.821" v="386" actId="14100"/>
          <ac:picMkLst>
            <pc:docMk/>
            <pc:sldMk cId="0" sldId="292"/>
            <ac:picMk id="8" creationId="{3DB14305-4CB3-3172-79CC-15071C503C93}"/>
          </ac:picMkLst>
        </pc:picChg>
      </pc:sldChg>
      <pc:sldChg chg="modSp mod">
        <pc:chgData name="Paolo Tassinari" userId="80e32c0c-7a24-43b9-b3b5-17482d37ad97" providerId="ADAL" clId="{867B39A9-A1D5-492C-A529-FC341F9D377A}" dt="2026-03-17T08:27:18.435" v="269" actId="1076"/>
        <pc:sldMkLst>
          <pc:docMk/>
          <pc:sldMk cId="0" sldId="293"/>
        </pc:sldMkLst>
        <pc:spChg chg="mod">
          <ac:chgData name="Paolo Tassinari" userId="80e32c0c-7a24-43b9-b3b5-17482d37ad97" providerId="ADAL" clId="{867B39A9-A1D5-492C-A529-FC341F9D377A}" dt="2026-03-17T08:27:18.435" v="269" actId="1076"/>
          <ac:spMkLst>
            <pc:docMk/>
            <pc:sldMk cId="0" sldId="293"/>
            <ac:spMk id="4" creationId="{00000000-0000-0000-0000-000000000000}"/>
          </ac:spMkLst>
        </pc:spChg>
      </pc:sldChg>
      <pc:sldChg chg="addSp delSp modSp mod">
        <pc:chgData name="Paolo Tassinari" userId="80e32c0c-7a24-43b9-b3b5-17482d37ad97" providerId="ADAL" clId="{867B39A9-A1D5-492C-A529-FC341F9D377A}" dt="2026-03-20T07:41:41.659" v="345" actId="1076"/>
        <pc:sldMkLst>
          <pc:docMk/>
          <pc:sldMk cId="0" sldId="294"/>
        </pc:sldMkLst>
        <pc:spChg chg="del">
          <ac:chgData name="Paolo Tassinari" userId="80e32c0c-7a24-43b9-b3b5-17482d37ad97" providerId="ADAL" clId="{867B39A9-A1D5-492C-A529-FC341F9D377A}" dt="2026-03-20T07:41:20.341" v="339" actId="21"/>
          <ac:spMkLst>
            <pc:docMk/>
            <pc:sldMk cId="0" sldId="294"/>
            <ac:spMk id="4" creationId="{00000000-0000-0000-0000-000000000000}"/>
          </ac:spMkLst>
        </pc:spChg>
        <pc:spChg chg="mod">
          <ac:chgData name="Paolo Tassinari" userId="80e32c0c-7a24-43b9-b3b5-17482d37ad97" providerId="ADAL" clId="{867B39A9-A1D5-492C-A529-FC341F9D377A}" dt="2026-03-17T09:28:10.470" v="312" actId="1076"/>
          <ac:spMkLst>
            <pc:docMk/>
            <pc:sldMk cId="0" sldId="294"/>
            <ac:spMk id="6" creationId="{00000000-0000-0000-0000-000000000000}"/>
          </ac:spMkLst>
        </pc:spChg>
        <pc:picChg chg="add mod">
          <ac:chgData name="Paolo Tassinari" userId="80e32c0c-7a24-43b9-b3b5-17482d37ad97" providerId="ADAL" clId="{867B39A9-A1D5-492C-A529-FC341F9D377A}" dt="2026-03-20T07:41:41.659" v="345" actId="1076"/>
          <ac:picMkLst>
            <pc:docMk/>
            <pc:sldMk cId="0" sldId="294"/>
            <ac:picMk id="8" creationId="{C7C54364-54E0-2BEF-F3D2-6275518A04B2}"/>
          </ac:picMkLst>
        </pc:picChg>
      </pc:sldChg>
      <pc:sldChg chg="modSp mod">
        <pc:chgData name="Paolo Tassinari" userId="80e32c0c-7a24-43b9-b3b5-17482d37ad97" providerId="ADAL" clId="{867B39A9-A1D5-492C-A529-FC341F9D377A}" dt="2026-03-17T08:28:25.924" v="275" actId="113"/>
        <pc:sldMkLst>
          <pc:docMk/>
          <pc:sldMk cId="2731393029" sldId="297"/>
        </pc:sldMkLst>
        <pc:spChg chg="mod">
          <ac:chgData name="Paolo Tassinari" userId="80e32c0c-7a24-43b9-b3b5-17482d37ad97" providerId="ADAL" clId="{867B39A9-A1D5-492C-A529-FC341F9D377A}" dt="2026-03-17T08:28:25.924" v="275" actId="113"/>
          <ac:spMkLst>
            <pc:docMk/>
            <pc:sldMk cId="2731393029" sldId="297"/>
            <ac:spMk id="5" creationId="{24A272CC-F6E0-0C3A-E0AB-5BDABCC54800}"/>
          </ac:spMkLst>
        </pc:spChg>
      </pc:sldChg>
      <pc:sldChg chg="delSp modSp add mod">
        <pc:chgData name="Paolo Tassinari" userId="80e32c0c-7a24-43b9-b3b5-17482d37ad97" providerId="ADAL" clId="{867B39A9-A1D5-492C-A529-FC341F9D377A}" dt="2026-03-17T07:48:18.851" v="218" actId="1440"/>
        <pc:sldMkLst>
          <pc:docMk/>
          <pc:sldMk cId="758350477" sldId="299"/>
        </pc:sldMkLst>
        <pc:picChg chg="mod">
          <ac:chgData name="Paolo Tassinari" userId="80e32c0c-7a24-43b9-b3b5-17482d37ad97" providerId="ADAL" clId="{867B39A9-A1D5-492C-A529-FC341F9D377A}" dt="2026-03-17T07:48:17.251" v="217" actId="1440"/>
          <ac:picMkLst>
            <pc:docMk/>
            <pc:sldMk cId="758350477" sldId="299"/>
            <ac:picMk id="10" creationId="{E27747C5-38B3-47AA-909D-26BC4432F85A}"/>
          </ac:picMkLst>
        </pc:picChg>
        <pc:picChg chg="mod">
          <ac:chgData name="Paolo Tassinari" userId="80e32c0c-7a24-43b9-b3b5-17482d37ad97" providerId="ADAL" clId="{867B39A9-A1D5-492C-A529-FC341F9D377A}" dt="2026-03-17T07:48:18.851" v="218" actId="1440"/>
          <ac:picMkLst>
            <pc:docMk/>
            <pc:sldMk cId="758350477" sldId="299"/>
            <ac:picMk id="12" creationId="{64406BDC-615B-F32C-4366-9F3FC8C06449}"/>
          </ac:picMkLst>
        </pc:picChg>
      </pc:sldChg>
      <pc:sldChg chg="modSp add mod">
        <pc:chgData name="Paolo Tassinari" userId="80e32c0c-7a24-43b9-b3b5-17482d37ad97" providerId="ADAL" clId="{867B39A9-A1D5-492C-A529-FC341F9D377A}" dt="2026-03-17T07:48:33.116" v="221" actId="1440"/>
        <pc:sldMkLst>
          <pc:docMk/>
          <pc:sldMk cId="3990328975" sldId="300"/>
        </pc:sldMkLst>
        <pc:picChg chg="mod">
          <ac:chgData name="Paolo Tassinari" userId="80e32c0c-7a24-43b9-b3b5-17482d37ad97" providerId="ADAL" clId="{867B39A9-A1D5-492C-A529-FC341F9D377A}" dt="2026-03-17T07:48:28" v="219" actId="1440"/>
          <ac:picMkLst>
            <pc:docMk/>
            <pc:sldMk cId="3990328975" sldId="300"/>
            <ac:picMk id="10" creationId="{6842B9CD-594D-4A2A-B66D-F8263CF047F3}"/>
          </ac:picMkLst>
        </pc:picChg>
        <pc:picChg chg="mod">
          <ac:chgData name="Paolo Tassinari" userId="80e32c0c-7a24-43b9-b3b5-17482d37ad97" providerId="ADAL" clId="{867B39A9-A1D5-492C-A529-FC341F9D377A}" dt="2026-03-17T07:48:31.116" v="220" actId="1440"/>
          <ac:picMkLst>
            <pc:docMk/>
            <pc:sldMk cId="3990328975" sldId="300"/>
            <ac:picMk id="12" creationId="{554ABA00-860C-E1B6-C053-F4E7A79FA691}"/>
          </ac:picMkLst>
        </pc:picChg>
        <pc:picChg chg="mod">
          <ac:chgData name="Paolo Tassinari" userId="80e32c0c-7a24-43b9-b3b5-17482d37ad97" providerId="ADAL" clId="{867B39A9-A1D5-492C-A529-FC341F9D377A}" dt="2026-03-17T07:48:33.116" v="221" actId="1440"/>
          <ac:picMkLst>
            <pc:docMk/>
            <pc:sldMk cId="3990328975" sldId="300"/>
            <ac:picMk id="14" creationId="{8C1EBA17-10B0-866C-2264-BF6CEF1AEB6D}"/>
          </ac:picMkLst>
        </pc:picChg>
      </pc:sldChg>
      <pc:sldChg chg="delSp modSp add mod">
        <pc:chgData name="Paolo Tassinari" userId="80e32c0c-7a24-43b9-b3b5-17482d37ad97" providerId="ADAL" clId="{867B39A9-A1D5-492C-A529-FC341F9D377A}" dt="2026-03-17T07:48:47.682" v="224" actId="1440"/>
        <pc:sldMkLst>
          <pc:docMk/>
          <pc:sldMk cId="4204571365" sldId="301"/>
        </pc:sldMkLst>
        <pc:picChg chg="mod">
          <ac:chgData name="Paolo Tassinari" userId="80e32c0c-7a24-43b9-b3b5-17482d37ad97" providerId="ADAL" clId="{867B39A9-A1D5-492C-A529-FC341F9D377A}" dt="2026-03-17T07:48:47.682" v="224" actId="1440"/>
          <ac:picMkLst>
            <pc:docMk/>
            <pc:sldMk cId="4204571365" sldId="301"/>
            <ac:picMk id="13" creationId="{B3C94489-7C7D-F6C4-0C76-E0C4B216E0B6}"/>
          </ac:picMkLst>
        </pc:picChg>
      </pc:sldChg>
      <pc:sldChg chg="modSp add mod">
        <pc:chgData name="Paolo Tassinari" userId="80e32c0c-7a24-43b9-b3b5-17482d37ad97" providerId="ADAL" clId="{867B39A9-A1D5-492C-A529-FC341F9D377A}" dt="2026-03-17T07:48:49.964" v="225" actId="1440"/>
        <pc:sldMkLst>
          <pc:docMk/>
          <pc:sldMk cId="3451108513" sldId="302"/>
        </pc:sldMkLst>
        <pc:picChg chg="mod">
          <ac:chgData name="Paolo Tassinari" userId="80e32c0c-7a24-43b9-b3b5-17482d37ad97" providerId="ADAL" clId="{867B39A9-A1D5-492C-A529-FC341F9D377A}" dt="2026-03-17T07:48:49.964" v="225" actId="1440"/>
          <ac:picMkLst>
            <pc:docMk/>
            <pc:sldMk cId="3451108513" sldId="302"/>
            <ac:picMk id="13" creationId="{7870068E-353F-196B-874F-4CAFB61844F1}"/>
          </ac:picMkLst>
        </pc:picChg>
      </pc:sldChg>
      <pc:sldChg chg="addSp delSp modSp add mod modAnim">
        <pc:chgData name="Paolo Tassinari" userId="80e32c0c-7a24-43b9-b3b5-17482d37ad97" providerId="ADAL" clId="{867B39A9-A1D5-492C-A529-FC341F9D377A}" dt="2026-03-17T09:26:33.262" v="306" actId="14100"/>
        <pc:sldMkLst>
          <pc:docMk/>
          <pc:sldMk cId="1258069254" sldId="303"/>
        </pc:sldMkLst>
        <pc:picChg chg="add mod">
          <ac:chgData name="Paolo Tassinari" userId="80e32c0c-7a24-43b9-b3b5-17482d37ad97" providerId="ADAL" clId="{867B39A9-A1D5-492C-A529-FC341F9D377A}" dt="2026-03-17T09:26:33.262" v="306" actId="14100"/>
          <ac:picMkLst>
            <pc:docMk/>
            <pc:sldMk cId="1258069254" sldId="303"/>
            <ac:picMk id="2" creationId="{745A72DD-EAB4-7A90-858E-919D69597B49}"/>
          </ac:picMkLst>
        </pc:picChg>
      </pc:sldChg>
      <pc:sldChg chg="add">
        <pc:chgData name="Paolo Tassinari" userId="80e32c0c-7a24-43b9-b3b5-17482d37ad97" providerId="ADAL" clId="{867B39A9-A1D5-492C-A529-FC341F9D377A}" dt="2026-03-20T07:42:22.933" v="346" actId="2890"/>
        <pc:sldMkLst>
          <pc:docMk/>
          <pc:sldMk cId="2737025298" sldId="304"/>
        </pc:sldMkLst>
      </pc:sldChg>
      <pc:sldChg chg="addSp modSp add mod">
        <pc:chgData name="Paolo Tassinari" userId="80e32c0c-7a24-43b9-b3b5-17482d37ad97" providerId="ADAL" clId="{867B39A9-A1D5-492C-A529-FC341F9D377A}" dt="2026-03-20T07:43:15.934" v="352" actId="14100"/>
        <pc:sldMkLst>
          <pc:docMk/>
          <pc:sldMk cId="870718733" sldId="305"/>
        </pc:sldMkLst>
        <pc:picChg chg="add mod">
          <ac:chgData name="Paolo Tassinari" userId="80e32c0c-7a24-43b9-b3b5-17482d37ad97" providerId="ADAL" clId="{867B39A9-A1D5-492C-A529-FC341F9D377A}" dt="2026-03-20T07:43:15.934" v="352" actId="14100"/>
          <ac:picMkLst>
            <pc:docMk/>
            <pc:sldMk cId="870718733" sldId="305"/>
            <ac:picMk id="5" creationId="{067B76D4-865E-AD41-01E8-6A6430546FF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jpg"/><Relationship Id="rId5" Type="http://schemas.openxmlformats.org/officeDocument/2006/relationships/image" Target="../media/image15.pn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0.jpg"/><Relationship Id="rId5" Type="http://schemas.openxmlformats.org/officeDocument/2006/relationships/image" Target="../media/image15.png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319139" flipH="1">
            <a:off x="1560323" y="-2621146"/>
            <a:ext cx="14853376" cy="15352326"/>
          </a:xfrm>
          <a:custGeom>
            <a:avLst/>
            <a:gdLst/>
            <a:ahLst/>
            <a:cxnLst/>
            <a:rect l="l" t="t" r="r" b="b"/>
            <a:pathLst>
              <a:path w="14853376" h="15352326">
                <a:moveTo>
                  <a:pt x="14853376" y="0"/>
                </a:moveTo>
                <a:lnTo>
                  <a:pt x="0" y="0"/>
                </a:lnTo>
                <a:lnTo>
                  <a:pt x="0" y="15352326"/>
                </a:lnTo>
                <a:lnTo>
                  <a:pt x="14853376" y="15352326"/>
                </a:lnTo>
                <a:lnTo>
                  <a:pt x="14853376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AutoShape 3"/>
          <p:cNvSpPr/>
          <p:nvPr/>
        </p:nvSpPr>
        <p:spPr>
          <a:xfrm rot="1008">
            <a:off x="1028700" y="7129449"/>
            <a:ext cx="16230601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it-IT"/>
          </a:p>
        </p:txBody>
      </p:sp>
      <p:grpSp>
        <p:nvGrpSpPr>
          <p:cNvPr id="5" name="Group 5"/>
          <p:cNvGrpSpPr/>
          <p:nvPr/>
        </p:nvGrpSpPr>
        <p:grpSpPr>
          <a:xfrm>
            <a:off x="1028699" y="2646938"/>
            <a:ext cx="16230601" cy="3329935"/>
            <a:chOff x="0" y="0"/>
            <a:chExt cx="21640802" cy="4439913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21640802" cy="2844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6859"/>
                </a:lnSpc>
              </a:pPr>
              <a:r>
                <a:rPr lang="en-US" sz="14049" b="1" dirty="0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La preghiera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3381417"/>
              <a:ext cx="19387375" cy="10584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579"/>
                </a:lnSpc>
              </a:pPr>
              <a:r>
                <a:rPr lang="en-US" sz="4699" b="1" dirty="0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Noi 2... </a:t>
              </a:r>
              <a:r>
                <a:rPr lang="en-US" sz="4699" b="1" dirty="0" err="1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insieme</a:t>
              </a:r>
              <a:r>
                <a:rPr lang="en-US" sz="4699" b="1" dirty="0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... </a:t>
              </a:r>
              <a:r>
                <a:rPr lang="en-US" sz="4699" b="1" dirty="0" err="1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nella</a:t>
              </a:r>
              <a:r>
                <a:rPr lang="en-US" sz="4699" b="1" dirty="0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 </a:t>
              </a:r>
              <a:r>
                <a:rPr lang="en-US" sz="4699" b="1" dirty="0" err="1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relazione</a:t>
              </a:r>
              <a:r>
                <a:rPr lang="en-US" sz="4699" b="1" dirty="0">
                  <a:solidFill>
                    <a:srgbClr val="000000"/>
                  </a:solidFill>
                  <a:latin typeface="Constantia" panose="02030602050306030303" pitchFamily="18" charset="0"/>
                  <a:ea typeface="DM Sans Bold"/>
                  <a:cs typeface="DM Sans Bold"/>
                  <a:sym typeface="DM Sans Bold"/>
                </a:rPr>
                <a:t> con Dio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7700940"/>
            <a:ext cx="9258300" cy="1757366"/>
            <a:chOff x="0" y="-76200"/>
            <a:chExt cx="11114138" cy="1800835"/>
          </a:xfrm>
        </p:grpSpPr>
        <p:sp>
          <p:nvSpPr>
            <p:cNvPr id="9" name="TextBox 9"/>
            <p:cNvSpPr txBox="1"/>
            <p:nvPr/>
          </p:nvSpPr>
          <p:spPr>
            <a:xfrm>
              <a:off x="0" y="915559"/>
              <a:ext cx="11114138" cy="551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600" i="1" dirty="0" err="1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Vicoforte</a:t>
              </a:r>
              <a:r>
                <a:rPr lang="en-US" sz="3600" i="1" dirty="0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, 21 </a:t>
              </a:r>
              <a:r>
                <a:rPr lang="en-US" sz="3600" i="1" dirty="0" err="1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marzo</a:t>
              </a:r>
              <a:r>
                <a:rPr lang="en-US" sz="3600" i="1" dirty="0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 2026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1114138" cy="1800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1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Paolo Tassinari e Sandra Rosano</a:t>
              </a:r>
            </a:p>
          </p:txBody>
        </p:sp>
      </p:grpSp>
      <p:pic>
        <p:nvPicPr>
          <p:cNvPr id="12" name="Immagine 11">
            <a:extLst>
              <a:ext uri="{FF2B5EF4-FFF2-40B4-BE49-F238E27FC236}">
                <a16:creationId xmlns:a16="http://schemas.microsoft.com/office/drawing/2014/main" id="{3BF403D9-DD89-0A02-FF7A-8D1DA8CE4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23" t="32398" r="25844" b="26400"/>
          <a:stretch>
            <a:fillRect/>
          </a:stretch>
        </p:blipFill>
        <p:spPr>
          <a:xfrm>
            <a:off x="13349225" y="495300"/>
            <a:ext cx="4440010" cy="286479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4F1A09-0FC1-B19D-A447-59085E630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34834A9-024C-D4A7-D9A9-397508755A93}"/>
              </a:ext>
            </a:extLst>
          </p:cNvPr>
          <p:cNvSpPr/>
          <p:nvPr/>
        </p:nvSpPr>
        <p:spPr>
          <a:xfrm rot="-4319139" flipH="1">
            <a:off x="1560323" y="-2621146"/>
            <a:ext cx="14853376" cy="15352326"/>
          </a:xfrm>
          <a:custGeom>
            <a:avLst/>
            <a:gdLst/>
            <a:ahLst/>
            <a:cxnLst/>
            <a:rect l="l" t="t" r="r" b="b"/>
            <a:pathLst>
              <a:path w="14853376" h="15352326">
                <a:moveTo>
                  <a:pt x="14853376" y="0"/>
                </a:moveTo>
                <a:lnTo>
                  <a:pt x="0" y="0"/>
                </a:lnTo>
                <a:lnTo>
                  <a:pt x="0" y="15352326"/>
                </a:lnTo>
                <a:lnTo>
                  <a:pt x="14853376" y="15352326"/>
                </a:lnTo>
                <a:lnTo>
                  <a:pt x="14853376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62CA21E7-9CB9-5D48-1E26-D4AF1968BF96}"/>
              </a:ext>
            </a:extLst>
          </p:cNvPr>
          <p:cNvSpPr txBox="1"/>
          <p:nvPr/>
        </p:nvSpPr>
        <p:spPr>
          <a:xfrm>
            <a:off x="1028700" y="8668760"/>
            <a:ext cx="9258300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600" i="1" dirty="0" err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Vicoforte</a:t>
            </a:r>
            <a:r>
              <a:rPr lang="en-US" sz="3600" i="1" dirty="0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, 21 </a:t>
            </a:r>
            <a:r>
              <a:rPr lang="en-US" sz="3600" i="1" dirty="0" err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marzo</a:t>
            </a:r>
            <a:r>
              <a:rPr lang="en-US" sz="3600" i="1" dirty="0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 2026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767C8A9C-B291-FE5B-2A79-D72DDF3207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28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-4319139" flipH="1">
            <a:off x="11649030" y="-2734389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5" name="Freeform 5"/>
          <p:cNvSpPr/>
          <p:nvPr/>
        </p:nvSpPr>
        <p:spPr>
          <a:xfrm rot="6722295" flipH="1">
            <a:off x="12110815" y="748731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7" name="Freeform 7"/>
          <p:cNvSpPr/>
          <p:nvPr/>
        </p:nvSpPr>
        <p:spPr>
          <a:xfrm rot="-4838885" flipH="1">
            <a:off x="-1916966" y="7780581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2" y="0"/>
                </a:moveTo>
                <a:lnTo>
                  <a:pt x="0" y="0"/>
                </a:lnTo>
                <a:lnTo>
                  <a:pt x="0" y="6089232"/>
                </a:lnTo>
                <a:lnTo>
                  <a:pt x="5891332" y="6089232"/>
                </a:lnTo>
                <a:lnTo>
                  <a:pt x="589133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6DB22BCB-0D24-3B12-082A-BB9F11485D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9945" y="0"/>
            <a:ext cx="7728109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 rot="6722295" flipH="1">
            <a:off x="12110815" y="748731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7" name="Freeform 7"/>
          <p:cNvSpPr/>
          <p:nvPr/>
        </p:nvSpPr>
        <p:spPr>
          <a:xfrm rot="-4838885" flipH="1">
            <a:off x="-1916966" y="7780581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2" y="0"/>
                </a:moveTo>
                <a:lnTo>
                  <a:pt x="0" y="0"/>
                </a:lnTo>
                <a:lnTo>
                  <a:pt x="0" y="6089232"/>
                </a:lnTo>
                <a:lnTo>
                  <a:pt x="5891332" y="6089232"/>
                </a:lnTo>
                <a:lnTo>
                  <a:pt x="589133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EA6EC452-37A7-06E4-32E4-18419CDF4F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4800" y="1484812"/>
            <a:ext cx="9820535" cy="6802517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77ADC2FF-B535-89DE-110E-42FEA9829C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544" y="1104900"/>
            <a:ext cx="10037410" cy="695274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-4319139" flipH="1">
            <a:off x="11649030" y="-2734389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5" name="Freeform 5"/>
          <p:cNvSpPr/>
          <p:nvPr/>
        </p:nvSpPr>
        <p:spPr>
          <a:xfrm rot="6722295" flipH="1">
            <a:off x="12110815" y="748731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7" name="Freeform 7"/>
          <p:cNvSpPr/>
          <p:nvPr/>
        </p:nvSpPr>
        <p:spPr>
          <a:xfrm rot="-4838885" flipH="1">
            <a:off x="-1916966" y="7780581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2" y="0"/>
                </a:moveTo>
                <a:lnTo>
                  <a:pt x="0" y="0"/>
                </a:lnTo>
                <a:lnTo>
                  <a:pt x="0" y="6089232"/>
                </a:lnTo>
                <a:lnTo>
                  <a:pt x="5891332" y="6089232"/>
                </a:lnTo>
                <a:lnTo>
                  <a:pt x="589133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8A96EA16-72E9-7338-17C5-4FD27E072E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5891" y="0"/>
            <a:ext cx="7728109" cy="1028700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48575AF-37B2-F57C-E642-B203162B4916}"/>
              </a:ext>
            </a:extLst>
          </p:cNvPr>
          <p:cNvSpPr/>
          <p:nvPr/>
        </p:nvSpPr>
        <p:spPr>
          <a:xfrm>
            <a:off x="626650" y="1258636"/>
            <a:ext cx="7769727" cy="7769727"/>
          </a:xfrm>
          <a:custGeom>
            <a:avLst/>
            <a:gdLst/>
            <a:ahLst/>
            <a:cxnLst/>
            <a:rect l="l" t="t" r="r" b="b"/>
            <a:pathLst>
              <a:path w="7769727" h="7769727">
                <a:moveTo>
                  <a:pt x="0" y="0"/>
                </a:moveTo>
                <a:lnTo>
                  <a:pt x="7769726" y="0"/>
                </a:lnTo>
                <a:lnTo>
                  <a:pt x="7769726" y="7769727"/>
                </a:lnTo>
                <a:lnTo>
                  <a:pt x="0" y="77697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319139" flipH="1">
            <a:off x="11649030" y="-2734389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 rot="6722295" flipH="1">
            <a:off x="12110815" y="748731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Freeform 4"/>
          <p:cNvSpPr/>
          <p:nvPr/>
        </p:nvSpPr>
        <p:spPr>
          <a:xfrm rot="-4838885" flipH="1">
            <a:off x="-1916966" y="7780581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2" y="0"/>
                </a:moveTo>
                <a:lnTo>
                  <a:pt x="0" y="0"/>
                </a:lnTo>
                <a:lnTo>
                  <a:pt x="0" y="6089232"/>
                </a:lnTo>
                <a:lnTo>
                  <a:pt x="5891332" y="6089232"/>
                </a:lnTo>
                <a:lnTo>
                  <a:pt x="589133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DA247B01-4FC7-C601-E887-923C67931E01}"/>
              </a:ext>
            </a:extLst>
          </p:cNvPr>
          <p:cNvSpPr txBox="1"/>
          <p:nvPr/>
        </p:nvSpPr>
        <p:spPr>
          <a:xfrm>
            <a:off x="457200" y="-190500"/>
            <a:ext cx="17221200" cy="11464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8800" i="1" spc="100" dirty="0">
                <a:latin typeface="Constantia" panose="02030602050306030303" pitchFamily="18" charset="0"/>
              </a:rPr>
              <a:t>precisazioni:</a:t>
            </a:r>
            <a:endParaRPr lang="it-IT" sz="5400" spc="100" dirty="0">
              <a:latin typeface="Constantia" panose="02030602050306030303" pitchFamily="18" charset="0"/>
            </a:endParaRPr>
          </a:p>
          <a:p>
            <a:endParaRPr lang="it-IT" dirty="0">
              <a:latin typeface="Constantia" panose="02030602050306030303" pitchFamily="18" charset="0"/>
            </a:endParaRPr>
          </a:p>
          <a:p>
            <a:pPr marL="685800" indent="-685800" algn="just">
              <a:lnSpc>
                <a:spcPct val="150000"/>
              </a:lnSpc>
              <a:buFontTx/>
              <a:buChar char="-"/>
            </a:pPr>
            <a:r>
              <a:rPr lang="it-IT" sz="5000" dirty="0">
                <a:solidFill>
                  <a:srgbClr val="FF0000"/>
                </a:solidFill>
                <a:latin typeface="Constantia" panose="02030602050306030303" pitchFamily="18" charset="0"/>
              </a:rPr>
              <a:t>Niente da insegnare! Proporremo una piccola condivisione</a:t>
            </a:r>
            <a:endParaRPr lang="it-IT" sz="5000" dirty="0">
              <a:latin typeface="Constantia" panose="02030602050306030303" pitchFamily="18" charset="0"/>
            </a:endParaRPr>
          </a:p>
          <a:p>
            <a:pPr marL="685800" indent="-685800" algn="just">
              <a:lnSpc>
                <a:spcPct val="150000"/>
              </a:lnSpc>
              <a:buFontTx/>
              <a:buChar char="-"/>
            </a:pPr>
            <a:r>
              <a:rPr lang="it-IT" sz="5400" b="1" dirty="0">
                <a:solidFill>
                  <a:srgbClr val="FF0000"/>
                </a:solidFill>
                <a:latin typeface="Constantia" panose="02030602050306030303" pitchFamily="18" charset="0"/>
              </a:rPr>
              <a:t>Pregare</a:t>
            </a:r>
            <a:r>
              <a:rPr lang="it-IT" sz="5400" b="1" dirty="0">
                <a:latin typeface="Constantia" panose="02030602050306030303" pitchFamily="18" charset="0"/>
              </a:rPr>
              <a:t> </a:t>
            </a:r>
            <a:r>
              <a:rPr lang="it-IT" sz="5400" b="1" dirty="0">
                <a:solidFill>
                  <a:srgbClr val="FF0000"/>
                </a:solidFill>
                <a:latin typeface="Constantia" panose="02030602050306030303" pitchFamily="18" charset="0"/>
              </a:rPr>
              <a:t>non è qualcosa che si fa</a:t>
            </a:r>
            <a:r>
              <a:rPr lang="it-IT" sz="5400" b="1" dirty="0">
                <a:latin typeface="Constantia" panose="02030602050306030303" pitchFamily="18" charset="0"/>
              </a:rPr>
              <a:t>, ma è una dimensione dell’essere ... in RELAZIONE con Dio.</a:t>
            </a:r>
          </a:p>
          <a:p>
            <a:pPr marL="685800" indent="-685800" algn="just">
              <a:lnSpc>
                <a:spcPct val="150000"/>
              </a:lnSpc>
              <a:buFontTx/>
              <a:buChar char="-"/>
            </a:pPr>
            <a:r>
              <a:rPr lang="it-IT" sz="5400" b="1" dirty="0">
                <a:latin typeface="Constantia" panose="02030602050306030303" pitchFamily="18" charset="0"/>
              </a:rPr>
              <a:t>Si impara a pregare?</a:t>
            </a:r>
            <a:r>
              <a:rPr lang="it-IT" sz="5400" dirty="0">
                <a:latin typeface="Constantia" panose="02030602050306030303" pitchFamily="18" charset="0"/>
              </a:rPr>
              <a:t> Sì, certo, </a:t>
            </a:r>
            <a:r>
              <a:rPr lang="it-IT" sz="5400" b="1" dirty="0">
                <a:solidFill>
                  <a:srgbClr val="FF0000"/>
                </a:solidFill>
                <a:latin typeface="Constantia" panose="02030602050306030303" pitchFamily="18" charset="0"/>
              </a:rPr>
              <a:t>come si impara a dialogare! </a:t>
            </a:r>
            <a:r>
              <a:rPr lang="it-IT" sz="5400" b="1" dirty="0">
                <a:latin typeface="Constantia" panose="02030602050306030303" pitchFamily="18" charset="0"/>
              </a:rPr>
              <a:t>E’ facile pregare in coppia?</a:t>
            </a:r>
            <a:r>
              <a:rPr lang="it-IT" sz="5400" dirty="0">
                <a:latin typeface="Constantia" panose="02030602050306030303" pitchFamily="18" charset="0"/>
              </a:rPr>
              <a:t> Può darsi, </a:t>
            </a:r>
            <a:r>
              <a:rPr lang="it-IT" sz="5400" b="1" dirty="0">
                <a:latin typeface="Constantia" panose="02030602050306030303" pitchFamily="18" charset="0"/>
              </a:rPr>
              <a:t>per noi no</a:t>
            </a:r>
            <a:r>
              <a:rPr lang="it-IT" sz="5400" dirty="0">
                <a:latin typeface="Constantia" panose="02030602050306030303" pitchFamily="18" charset="0"/>
              </a:rPr>
              <a:t>, perché abbiamo modi di dialogare con Dio molto differenti.</a:t>
            </a:r>
          </a:p>
          <a:p>
            <a:endParaRPr lang="it-IT" dirty="0"/>
          </a:p>
          <a:p>
            <a:endParaRPr lang="it-IT" dirty="0"/>
          </a:p>
          <a:p>
            <a:endParaRPr lang="it-IT" dirty="0"/>
          </a:p>
          <a:p>
            <a:endParaRPr lang="it-IT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319139" flipH="1">
            <a:off x="11649030" y="-2734389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 rot="6722295" flipH="1">
            <a:off x="12110815" y="748731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1" y="0"/>
                </a:moveTo>
                <a:lnTo>
                  <a:pt x="0" y="0"/>
                </a:lnTo>
                <a:lnTo>
                  <a:pt x="0" y="6089231"/>
                </a:lnTo>
                <a:lnTo>
                  <a:pt x="5891331" y="6089231"/>
                </a:lnTo>
                <a:lnTo>
                  <a:pt x="589133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Freeform 4"/>
          <p:cNvSpPr/>
          <p:nvPr/>
        </p:nvSpPr>
        <p:spPr>
          <a:xfrm rot="-4838885" flipH="1">
            <a:off x="-1916966" y="7780581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5891332" y="0"/>
                </a:moveTo>
                <a:lnTo>
                  <a:pt x="0" y="0"/>
                </a:lnTo>
                <a:lnTo>
                  <a:pt x="0" y="6089232"/>
                </a:lnTo>
                <a:lnTo>
                  <a:pt x="5891332" y="6089232"/>
                </a:lnTo>
                <a:lnTo>
                  <a:pt x="589133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E57D9BD3-EC45-DBF0-230D-3F8EA61FA7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0" y="1409700"/>
            <a:ext cx="13335000" cy="705729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372245" y="-279753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8" name="TextBox 8"/>
          <p:cNvSpPr txBox="1"/>
          <p:nvPr/>
        </p:nvSpPr>
        <p:spPr>
          <a:xfrm>
            <a:off x="6397997" y="1245530"/>
            <a:ext cx="5659920" cy="820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cap="all" spc="200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DB28044F-61E5-9CDE-EF12-3F877850F4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1447282" y="4294986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8">
            <a:extLst>
              <a:ext uri="{FF2B5EF4-FFF2-40B4-BE49-F238E27FC236}">
                <a16:creationId xmlns:a16="http://schemas.microsoft.com/office/drawing/2014/main" id="{3BF48C2E-E705-9629-7ECA-368B638411F6}"/>
              </a:ext>
            </a:extLst>
          </p:cNvPr>
          <p:cNvSpPr txBox="1"/>
          <p:nvPr/>
        </p:nvSpPr>
        <p:spPr>
          <a:xfrm>
            <a:off x="913949" y="2857500"/>
            <a:ext cx="4209795" cy="168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147116-2071-A326-FEF8-DAFDD47F2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01BEC19-E237-7B60-E7E0-559C3AEA6D2C}"/>
              </a:ext>
            </a:extLst>
          </p:cNvPr>
          <p:cNvSpPr/>
          <p:nvPr/>
        </p:nvSpPr>
        <p:spPr>
          <a:xfrm rot="6048134" flipH="1">
            <a:off x="2372245" y="-279753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4F19EE3A-FEED-3B4B-5AEA-427C30655D97}"/>
              </a:ext>
            </a:extLst>
          </p:cNvPr>
          <p:cNvSpPr txBox="1"/>
          <p:nvPr/>
        </p:nvSpPr>
        <p:spPr>
          <a:xfrm>
            <a:off x="6909856" y="2851319"/>
            <a:ext cx="4636202" cy="16826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nei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nostri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20 anni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22DF7943-9F4B-C376-7A8B-ECB3EA2C9D0B}"/>
              </a:ext>
            </a:extLst>
          </p:cNvPr>
          <p:cNvSpPr txBox="1"/>
          <p:nvPr/>
        </p:nvSpPr>
        <p:spPr>
          <a:xfrm>
            <a:off x="6397997" y="1245530"/>
            <a:ext cx="5659920" cy="820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cap="all" spc="200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E27747C5-38B3-47AA-909D-26BC4432F8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1447282" y="4294986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64406BDC-615B-F32C-4366-9F3FC8C064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6516" r="8661" b="5089"/>
          <a:stretch>
            <a:fillRect/>
          </a:stretch>
        </p:blipFill>
        <p:spPr>
          <a:xfrm rot="16200000">
            <a:off x="7659801" y="4406435"/>
            <a:ext cx="3136313" cy="48612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8">
            <a:extLst>
              <a:ext uri="{FF2B5EF4-FFF2-40B4-BE49-F238E27FC236}">
                <a16:creationId xmlns:a16="http://schemas.microsoft.com/office/drawing/2014/main" id="{C132208B-474B-DC92-7FE7-E27CB0F7B655}"/>
              </a:ext>
            </a:extLst>
          </p:cNvPr>
          <p:cNvSpPr txBox="1"/>
          <p:nvPr/>
        </p:nvSpPr>
        <p:spPr>
          <a:xfrm>
            <a:off x="913949" y="2857500"/>
            <a:ext cx="4209795" cy="168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8350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F0B5DF-4260-9755-ACD3-80050D369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FEEDCE2-2FF8-BDC1-A2E4-23E3DFC00670}"/>
              </a:ext>
            </a:extLst>
          </p:cNvPr>
          <p:cNvSpPr/>
          <p:nvPr/>
        </p:nvSpPr>
        <p:spPr>
          <a:xfrm rot="6048134" flipH="1">
            <a:off x="2372245" y="-279753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BEE91701-B908-BA4F-2231-59DF251BB50F}"/>
              </a:ext>
            </a:extLst>
          </p:cNvPr>
          <p:cNvSpPr txBox="1"/>
          <p:nvPr/>
        </p:nvSpPr>
        <p:spPr>
          <a:xfrm>
            <a:off x="6909856" y="2851319"/>
            <a:ext cx="4636202" cy="16826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nei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nostri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20 anni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9AA4862B-C981-FB3E-9BE5-5BC0D079D618}"/>
              </a:ext>
            </a:extLst>
          </p:cNvPr>
          <p:cNvSpPr txBox="1"/>
          <p:nvPr/>
        </p:nvSpPr>
        <p:spPr>
          <a:xfrm>
            <a:off x="12440214" y="2824448"/>
            <a:ext cx="5775029" cy="16826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oggi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e,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speriamo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,</a:t>
            </a:r>
          </a:p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domani</a:t>
            </a:r>
            <a:endParaRPr lang="en-US" sz="5499" b="1" dirty="0">
              <a:solidFill>
                <a:srgbClr val="FF3131"/>
              </a:solidFill>
              <a:latin typeface="Constantia" panose="02030602050306030303" pitchFamily="18" charset="0"/>
              <a:ea typeface="DM Sans Bold"/>
              <a:cs typeface="DM Sans Bold"/>
              <a:sym typeface="DM Sans Bold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811126E9-40CC-EB6B-8348-969C6D5B68EA}"/>
              </a:ext>
            </a:extLst>
          </p:cNvPr>
          <p:cNvSpPr txBox="1"/>
          <p:nvPr/>
        </p:nvSpPr>
        <p:spPr>
          <a:xfrm>
            <a:off x="6397997" y="1245530"/>
            <a:ext cx="5659920" cy="820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cap="all" spc="200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6842B9CD-594D-4A2A-B66D-F8263CF047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1447282" y="4294986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554ABA00-860C-E1B6-C053-F4E7A79FA6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8" t="6516" r="8661" b="5089"/>
          <a:stretch>
            <a:fillRect/>
          </a:stretch>
        </p:blipFill>
        <p:spPr>
          <a:xfrm rot="16200000">
            <a:off x="7659801" y="4406435"/>
            <a:ext cx="3136313" cy="48612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8C1EBA17-10B0-866C-2264-BF6CEF1AEB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9" t="4377" r="7749" b="4377"/>
          <a:stretch>
            <a:fillRect/>
          </a:stretch>
        </p:blipFill>
        <p:spPr>
          <a:xfrm rot="16200000">
            <a:off x="13703880" y="4405844"/>
            <a:ext cx="3247698" cy="49602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8">
            <a:extLst>
              <a:ext uri="{FF2B5EF4-FFF2-40B4-BE49-F238E27FC236}">
                <a16:creationId xmlns:a16="http://schemas.microsoft.com/office/drawing/2014/main" id="{A86B407A-68BD-C451-7A60-E65DD04EFD62}"/>
              </a:ext>
            </a:extLst>
          </p:cNvPr>
          <p:cNvSpPr txBox="1"/>
          <p:nvPr/>
        </p:nvSpPr>
        <p:spPr>
          <a:xfrm>
            <a:off x="913949" y="2857500"/>
            <a:ext cx="4209795" cy="168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0328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677044" y="-360856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11658600" y="5372100"/>
            <a:ext cx="6741983" cy="4881613"/>
          </a:xfrm>
          <a:custGeom>
            <a:avLst/>
            <a:gdLst/>
            <a:ahLst/>
            <a:cxnLst/>
            <a:rect l="l" t="t" r="r" b="b"/>
            <a:pathLst>
              <a:path w="8911966" h="6550295">
                <a:moveTo>
                  <a:pt x="0" y="0"/>
                </a:moveTo>
                <a:lnTo>
                  <a:pt x="8911966" y="0"/>
                </a:lnTo>
                <a:lnTo>
                  <a:pt x="8911966" y="6550295"/>
                </a:lnTo>
                <a:lnTo>
                  <a:pt x="0" y="65502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11323320" y="4533900"/>
            <a:ext cx="6934200" cy="934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99"/>
              </a:lnSpc>
            </a:pPr>
            <a:r>
              <a:rPr lang="en-US" sz="4800" b="1" dirty="0">
                <a:solidFill>
                  <a:srgbClr val="FF3131"/>
                </a:solidFill>
                <a:highlight>
                  <a:srgbClr val="FFFF00"/>
                </a:highlight>
                <a:latin typeface="Bradley Hand ITC" panose="03070402050302030203" pitchFamily="66" charset="0"/>
                <a:ea typeface="DM Sans Bold"/>
                <a:cs typeface="DM Sans Bold"/>
                <a:sym typeface="DM Sans Bold"/>
              </a:rPr>
              <a:t>La </a:t>
            </a:r>
            <a:r>
              <a:rPr lang="en-US" sz="4800" b="1" dirty="0" err="1">
                <a:solidFill>
                  <a:srgbClr val="FF3131"/>
                </a:solidFill>
                <a:highlight>
                  <a:srgbClr val="FFFF00"/>
                </a:highlight>
                <a:latin typeface="Bradley Hand ITC" panose="03070402050302030203" pitchFamily="66" charset="0"/>
                <a:ea typeface="DM Sans Bold"/>
                <a:cs typeface="DM Sans Bold"/>
                <a:sym typeface="DM Sans Bold"/>
              </a:rPr>
              <a:t>magia</a:t>
            </a:r>
            <a:r>
              <a:rPr lang="en-US" sz="4800" b="1" dirty="0">
                <a:solidFill>
                  <a:srgbClr val="FF3131"/>
                </a:solidFill>
                <a:highlight>
                  <a:srgbClr val="FFFF00"/>
                </a:highlight>
                <a:latin typeface="Bradley Hand ITC" panose="03070402050302030203" pitchFamily="66" charset="0"/>
                <a:ea typeface="DM Sans Bold"/>
                <a:cs typeface="DM Sans Bold"/>
                <a:sym typeface="DM Sans Bold"/>
              </a:rPr>
              <a:t> della preghiera</a:t>
            </a:r>
          </a:p>
        </p:txBody>
      </p:sp>
      <p:pic>
        <p:nvPicPr>
          <p:cNvPr id="1028" name="Picture 4" descr="Pin page">
            <a:extLst>
              <a:ext uri="{FF2B5EF4-FFF2-40B4-BE49-F238E27FC236}">
                <a16:creationId xmlns:a16="http://schemas.microsoft.com/office/drawing/2014/main" id="{E7E83151-15E1-5C4D-F6C8-3830AF13D1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13" t="5556" r="16113" b="5556"/>
          <a:stretch>
            <a:fillRect/>
          </a:stretch>
        </p:blipFill>
        <p:spPr bwMode="auto">
          <a:xfrm>
            <a:off x="7419136" y="1734288"/>
            <a:ext cx="3449728" cy="72756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7A19331-C078-8D36-F4DD-F4824DCD1F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66" r="8750" b="15000"/>
          <a:stretch>
            <a:fillRect/>
          </a:stretch>
        </p:blipFill>
        <p:spPr>
          <a:xfrm>
            <a:off x="609601" y="647700"/>
            <a:ext cx="5562601" cy="3124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67444" y="-322756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1440784" y="1038225"/>
            <a:ext cx="4209795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57964" y="190500"/>
            <a:ext cx="10986520" cy="102349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Luca 10, 38-42</a:t>
            </a:r>
          </a:p>
          <a:p>
            <a:pPr algn="just">
              <a:lnSpc>
                <a:spcPct val="150000"/>
              </a:lnSpc>
            </a:pP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Mentre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erano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in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cammino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,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entrò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in un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villaggio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una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donna, di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nome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Marta, lo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ospitò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. </a:t>
            </a:r>
          </a:p>
          <a:p>
            <a:pPr algn="just">
              <a:lnSpc>
                <a:spcPct val="150000"/>
              </a:lnSpc>
            </a:pP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Ella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aveva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una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sorella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, di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nome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Maria, la quale,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seduta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ai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piedi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del Signore,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ascoltava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la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sua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parola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. Marta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invece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era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distolta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per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molti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servizi. </a:t>
            </a:r>
          </a:p>
          <a:p>
            <a:pPr algn="just">
              <a:lnSpc>
                <a:spcPct val="150000"/>
              </a:lnSpc>
            </a:pP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Allora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fece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avanti 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disse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: "Signore, non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t'importa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nulla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che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mia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sorella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mi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abbia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lasciata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sola 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servire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? Dille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dunque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che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mi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aiuti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". </a:t>
            </a:r>
          </a:p>
          <a:p>
            <a:pPr algn="just">
              <a:lnSpc>
                <a:spcPct val="150000"/>
              </a:lnSpc>
            </a:pP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Ma il Signore le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rispose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: "Marta, Marta,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tu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ti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affanni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ti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agiti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per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molte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cose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, ma di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una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cosa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sola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c'è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bisogno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. Maria ha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scelto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la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parte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migliore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,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che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non le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sarà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 </a:t>
            </a:r>
            <a:r>
              <a:rPr lang="en-US" sz="3400" dirty="0" err="1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tolta</a:t>
            </a:r>
            <a:r>
              <a:rPr lang="en-US" sz="3400" dirty="0">
                <a:solidFill>
                  <a:srgbClr val="000000"/>
                </a:solidFill>
                <a:latin typeface="Constantia" panose="02030602050306030303" pitchFamily="18" charset="0"/>
                <a:ea typeface="DM Sans"/>
                <a:cs typeface="DM Sans"/>
                <a:sym typeface="DM Sans"/>
              </a:rPr>
              <a:t>".</a:t>
            </a:r>
          </a:p>
          <a:p>
            <a:pPr algn="l">
              <a:lnSpc>
                <a:spcPts val="4759"/>
              </a:lnSpc>
            </a:pPr>
            <a:endParaRPr lang="en-US" sz="33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E1978874-EED8-0D17-2FD9-F6C957EA20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1976358" y="3109584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7477512" y="1605857"/>
            <a:ext cx="4209795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765380" y="923925"/>
            <a:ext cx="3157538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SANDRA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787348" y="923925"/>
            <a:ext cx="2647525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PAOLO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EFF2FCAA-E036-7C3C-F849-A3B427553C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8010844" y="3611293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C5D993-69DB-0DF4-8A03-64FC85BDA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3C24ECD-0D19-6DCF-B4BF-0072EB8B5C05}"/>
              </a:ext>
            </a:extLst>
          </p:cNvPr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 dirty="0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B2481110-4D39-A398-DAFE-AA8800ACDC8E}"/>
              </a:ext>
            </a:extLst>
          </p:cNvPr>
          <p:cNvSpPr txBox="1"/>
          <p:nvPr/>
        </p:nvSpPr>
        <p:spPr>
          <a:xfrm>
            <a:off x="7477512" y="1605857"/>
            <a:ext cx="4209795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8229D600-67AD-0F0E-3AE9-6D9921AB3FF5}"/>
              </a:ext>
            </a:extLst>
          </p:cNvPr>
          <p:cNvSpPr txBox="1"/>
          <p:nvPr/>
        </p:nvSpPr>
        <p:spPr>
          <a:xfrm>
            <a:off x="1765380" y="923925"/>
            <a:ext cx="3157538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SANDRA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8832A5C4-1078-2FB6-459E-3C493F65805B}"/>
              </a:ext>
            </a:extLst>
          </p:cNvPr>
          <p:cNvSpPr txBox="1"/>
          <p:nvPr/>
        </p:nvSpPr>
        <p:spPr>
          <a:xfrm>
            <a:off x="13787348" y="923925"/>
            <a:ext cx="2647525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PAOLO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2DAAEA8B-2973-0AC1-358F-D3461276BFED}"/>
              </a:ext>
            </a:extLst>
          </p:cNvPr>
          <p:cNvSpPr txBox="1"/>
          <p:nvPr/>
        </p:nvSpPr>
        <p:spPr>
          <a:xfrm>
            <a:off x="704278" y="2707733"/>
            <a:ext cx="5279742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preghiera in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famiglia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come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sfondo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E37B177F-28D1-78B6-3081-C81E89C61753}"/>
              </a:ext>
            </a:extLst>
          </p:cNvPr>
          <p:cNvSpPr txBox="1"/>
          <p:nvPr/>
        </p:nvSpPr>
        <p:spPr>
          <a:xfrm>
            <a:off x="927350" y="4700221"/>
            <a:ext cx="483359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crisi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verso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20 anni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962BE637-A9CA-1A08-3DA8-A271B5C06346}"/>
              </a:ext>
            </a:extLst>
          </p:cNvPr>
          <p:cNvSpPr txBox="1"/>
          <p:nvPr/>
        </p:nvSpPr>
        <p:spPr>
          <a:xfrm>
            <a:off x="69887" y="6424550"/>
            <a:ext cx="6548523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padre Giovanni di Assisi</a:t>
            </a: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padre Gasparino di Cuneo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B3C94489-7C7D-F6C4-0C76-E0C4B216E0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8010844" y="3611293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04571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391839-D99E-A600-9210-BAE2CCD0E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CD8EA54-4E89-8F61-59A3-F2C3E2DA83EF}"/>
              </a:ext>
            </a:extLst>
          </p:cNvPr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190A22F-66AC-1EEC-074F-E686CC4492E5}"/>
              </a:ext>
            </a:extLst>
          </p:cNvPr>
          <p:cNvSpPr txBox="1"/>
          <p:nvPr/>
        </p:nvSpPr>
        <p:spPr>
          <a:xfrm>
            <a:off x="7477512" y="1605857"/>
            <a:ext cx="4209795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448D79CE-745D-9594-8E4A-3CE3E917C442}"/>
              </a:ext>
            </a:extLst>
          </p:cNvPr>
          <p:cNvSpPr txBox="1"/>
          <p:nvPr/>
        </p:nvSpPr>
        <p:spPr>
          <a:xfrm>
            <a:off x="1765380" y="923925"/>
            <a:ext cx="3157538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SANDRA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EAC1B76-4053-B1C5-D363-60D06BCDAFDC}"/>
              </a:ext>
            </a:extLst>
          </p:cNvPr>
          <p:cNvSpPr txBox="1"/>
          <p:nvPr/>
        </p:nvSpPr>
        <p:spPr>
          <a:xfrm>
            <a:off x="13787348" y="923925"/>
            <a:ext cx="2647525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3131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PAOLO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655404EB-DA88-277E-DA03-0FD4D9E31D80}"/>
              </a:ext>
            </a:extLst>
          </p:cNvPr>
          <p:cNvSpPr txBox="1"/>
          <p:nvPr/>
        </p:nvSpPr>
        <p:spPr>
          <a:xfrm>
            <a:off x="704278" y="2707733"/>
            <a:ext cx="5279742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preghiera in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famiglia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come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sfondo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33EBF61D-84A7-FBBC-B491-B52BE1C2CC5C}"/>
              </a:ext>
            </a:extLst>
          </p:cNvPr>
          <p:cNvSpPr txBox="1"/>
          <p:nvPr/>
        </p:nvSpPr>
        <p:spPr>
          <a:xfrm>
            <a:off x="927350" y="4700221"/>
            <a:ext cx="483359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crisi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verso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20 anni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D7B06DF-1AD3-FE4C-0F21-96860B56FDA3}"/>
              </a:ext>
            </a:extLst>
          </p:cNvPr>
          <p:cNvSpPr txBox="1"/>
          <p:nvPr/>
        </p:nvSpPr>
        <p:spPr>
          <a:xfrm>
            <a:off x="69887" y="6424550"/>
            <a:ext cx="6548523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padre Giovanni di Assisi</a:t>
            </a: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padre Gasparino di Cuneo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2C4A7D3E-658C-4226-CEA7-84988E0437B4}"/>
              </a:ext>
            </a:extLst>
          </p:cNvPr>
          <p:cNvSpPr txBox="1"/>
          <p:nvPr/>
        </p:nvSpPr>
        <p:spPr>
          <a:xfrm>
            <a:off x="13776628" y="2523432"/>
            <a:ext cx="2971035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...in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fondo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...</a:t>
            </a: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mia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nonna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B4CA7DDB-7047-8450-8333-35DC97FA3766}"/>
              </a:ext>
            </a:extLst>
          </p:cNvPr>
          <p:cNvSpPr txBox="1"/>
          <p:nvPr/>
        </p:nvSpPr>
        <p:spPr>
          <a:xfrm>
            <a:off x="12636311" y="4765675"/>
            <a:ext cx="4949598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preti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felici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: la </a:t>
            </a: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scelta</a:t>
            </a:r>
            <a:endParaRPr lang="en-US" sz="3999" b="1" dirty="0">
              <a:solidFill>
                <a:srgbClr val="000000"/>
              </a:solidFill>
              <a:latin typeface="Constantia" panose="02030602050306030303" pitchFamily="18" charset="0"/>
              <a:ea typeface="Open Sans Bold"/>
              <a:cs typeface="Open Sans Bold"/>
              <a:sym typeface="Open Sans Bold"/>
            </a:endParaRPr>
          </a:p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del Seminario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1126D7A5-03B0-F642-838E-BD21152C8869}"/>
              </a:ext>
            </a:extLst>
          </p:cNvPr>
          <p:cNvSpPr txBox="1"/>
          <p:nvPr/>
        </p:nvSpPr>
        <p:spPr>
          <a:xfrm>
            <a:off x="13080240" y="6906663"/>
            <a:ext cx="4363811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 err="1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i</a:t>
            </a:r>
            <a:r>
              <a:rPr lang="en-US" sz="3999" b="1" dirty="0">
                <a:solidFill>
                  <a:srgbClr val="000000"/>
                </a:solidFill>
                <a:latin typeface="Constantia" panose="02030602050306030303" pitchFamily="18" charset="0"/>
                <a:ea typeface="Open Sans Bold"/>
                <a:cs typeface="Open Sans Bold"/>
                <a:sym typeface="Open Sans Bold"/>
              </a:rPr>
              <a:t> Salmi, la musica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7870068E-353F-196B-874F-4CAFB61844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8010844" y="3611293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51108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666884" flipH="1">
            <a:off x="3884546" y="-1625089"/>
            <a:ext cx="14616815" cy="4524835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1440784" y="1038225"/>
            <a:ext cx="4209795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prima </a:t>
            </a:r>
          </a:p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del “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741209" y="1485900"/>
            <a:ext cx="11305635" cy="99923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1"/>
              </a:lnSpc>
            </a:pPr>
            <a:endParaRPr lang="en-US" sz="4899" b="1" dirty="0">
              <a:solidFill>
                <a:srgbClr val="FF3131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algn="ctr">
              <a:lnSpc>
                <a:spcPts val="7691"/>
              </a:lnSpc>
            </a:pPr>
            <a:r>
              <a:rPr lang="en-US" sz="48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DIALOGO IN COPPIA</a:t>
            </a:r>
          </a:p>
          <a:p>
            <a:pPr rtl="0">
              <a:spcAft>
                <a:spcPts val="800"/>
              </a:spcAft>
              <a:buNone/>
            </a:pPr>
            <a:endParaRPr lang="it-IT" sz="54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ctr" rtl="0">
              <a:spcAft>
                <a:spcPts val="800"/>
              </a:spcAft>
              <a:buNone/>
            </a:pPr>
            <a:r>
              <a:rPr lang="it-IT" sz="54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ella mia infanzia e giovinezza, </a:t>
            </a:r>
          </a:p>
          <a:p>
            <a:pPr algn="ctr" rtl="0">
              <a:spcAft>
                <a:spcPts val="800"/>
              </a:spcAft>
              <a:buNone/>
            </a:pPr>
            <a:r>
              <a:rPr lang="it-IT" sz="5400" b="1" i="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prima di te</a:t>
            </a: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</a:p>
          <a:p>
            <a:pPr algn="ctr" rtl="0">
              <a:spcAft>
                <a:spcPts val="800"/>
              </a:spcAft>
              <a:buNone/>
            </a:pP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cosa significava per me pregare? </a:t>
            </a:r>
          </a:p>
          <a:p>
            <a:pPr algn="ctr" rtl="0">
              <a:spcAft>
                <a:spcPts val="800"/>
              </a:spcAft>
              <a:buNone/>
            </a:pP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Quali erano i miei modi </a:t>
            </a:r>
          </a:p>
          <a:p>
            <a:pPr algn="ctr" rtl="0">
              <a:spcAft>
                <a:spcPts val="800"/>
              </a:spcAft>
              <a:buNone/>
            </a:pP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per entrare in dialogo con Dio?</a:t>
            </a:r>
            <a:endParaRPr lang="it-IT" sz="5400" b="0" dirty="0">
              <a:effectLst/>
            </a:endParaRPr>
          </a:p>
          <a:p>
            <a:pPr>
              <a:buNone/>
            </a:pPr>
            <a:br>
              <a:rPr lang="it-IT" sz="5400" dirty="0"/>
            </a:br>
            <a:br>
              <a:rPr lang="it-IT" sz="5400" dirty="0"/>
            </a:br>
            <a:endParaRPr lang="en-US" sz="4899" b="1" dirty="0">
              <a:solidFill>
                <a:srgbClr val="FF3131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pic>
        <p:nvPicPr>
          <p:cNvPr id="6" name="1 Base Come un prodigio">
            <a:hlinkClick r:id="" action="ppaction://media"/>
            <a:extLst>
              <a:ext uri="{FF2B5EF4-FFF2-40B4-BE49-F238E27FC236}">
                <a16:creationId xmlns:a16="http://schemas.microsoft.com/office/drawing/2014/main" id="{4DB26C72-A1B4-1A25-B73B-46D7342D43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H="1" flipV="1">
            <a:off x="1752600" y="8839994"/>
            <a:ext cx="817562" cy="817562"/>
          </a:xfrm>
          <a:prstGeom prst="rect">
            <a:avLst/>
          </a:prstGeom>
        </p:spPr>
      </p:pic>
      <p:pic>
        <p:nvPicPr>
          <p:cNvPr id="7" name="1 Base Come un prodigio">
            <a:hlinkClick r:id="" action="ppaction://media"/>
            <a:extLst>
              <a:ext uri="{FF2B5EF4-FFF2-40B4-BE49-F238E27FC236}">
                <a16:creationId xmlns:a16="http://schemas.microsoft.com/office/drawing/2014/main" id="{E64F91DD-48C1-7543-AE22-5F891F49BB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7928533"/>
            <a:ext cx="347663" cy="347663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63413ABE-75B3-9A6A-9248-A79A9496979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t="4377" r="12694" b="5802"/>
          <a:stretch>
            <a:fillRect/>
          </a:stretch>
        </p:blipFill>
        <p:spPr>
          <a:xfrm rot="16200000">
            <a:off x="2110117" y="3222828"/>
            <a:ext cx="3143131" cy="5077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5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853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913303" y="-3601734"/>
            <a:ext cx="15136400" cy="17219902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6187870" y="847620"/>
            <a:ext cx="5912261" cy="331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7"/>
              </a:lnSpc>
            </a:pPr>
            <a:r>
              <a:rPr lang="en-US" sz="723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8687"/>
              </a:lnSpc>
            </a:pPr>
            <a:r>
              <a:rPr lang="en-US" sz="723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nei</a:t>
            </a:r>
            <a:r>
              <a:rPr lang="en-US" sz="723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723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nostri</a:t>
            </a:r>
            <a:r>
              <a:rPr lang="en-US" sz="723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723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primi</a:t>
            </a:r>
            <a:r>
              <a:rPr lang="en-US" sz="723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20 anni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B655702-B9B5-D60B-BFE1-722B42C4E0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4" t="5847" r="9669" b="5803"/>
          <a:stretch>
            <a:fillRect/>
          </a:stretch>
        </p:blipFill>
        <p:spPr>
          <a:xfrm rot="16200000">
            <a:off x="6749210" y="3189967"/>
            <a:ext cx="4789579" cy="7709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2286000" y="0"/>
            <a:ext cx="13716000" cy="10287000"/>
          </a:xfrm>
          <a:custGeom>
            <a:avLst/>
            <a:gdLst/>
            <a:ahLst/>
            <a:cxnLst/>
            <a:rect l="l" t="t" r="r" b="b"/>
            <a:pathLst>
              <a:path w="13716000" h="10287000">
                <a:moveTo>
                  <a:pt x="0" y="0"/>
                </a:moveTo>
                <a:lnTo>
                  <a:pt x="13716000" y="0"/>
                </a:lnTo>
                <a:lnTo>
                  <a:pt x="13716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666" b="-12666"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2286000" y="0"/>
            <a:ext cx="13716000" cy="10287000"/>
          </a:xfrm>
          <a:custGeom>
            <a:avLst/>
            <a:gdLst/>
            <a:ahLst/>
            <a:cxnLst/>
            <a:rect l="l" t="t" r="r" b="b"/>
            <a:pathLst>
              <a:path w="13716000" h="10287000">
                <a:moveTo>
                  <a:pt x="0" y="0"/>
                </a:moveTo>
                <a:lnTo>
                  <a:pt x="13716000" y="0"/>
                </a:lnTo>
                <a:lnTo>
                  <a:pt x="13716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2286000" y="0"/>
            <a:ext cx="13716000" cy="10287000"/>
          </a:xfrm>
          <a:custGeom>
            <a:avLst/>
            <a:gdLst/>
            <a:ahLst/>
            <a:cxnLst/>
            <a:rect l="l" t="t" r="r" b="b"/>
            <a:pathLst>
              <a:path w="13716000" h="10287000">
                <a:moveTo>
                  <a:pt x="0" y="0"/>
                </a:moveTo>
                <a:lnTo>
                  <a:pt x="13716000" y="0"/>
                </a:lnTo>
                <a:lnTo>
                  <a:pt x="13716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6747" r="-16747"/>
            </a:stretch>
          </a:blipFill>
        </p:spPr>
        <p:txBody>
          <a:bodyPr/>
          <a:lstStyle/>
          <a:p>
            <a:endParaRPr lang="it-IT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608347" flipH="1">
            <a:off x="2586899" y="3759618"/>
            <a:ext cx="19102844" cy="6803241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TextBox 3"/>
          <p:cNvSpPr txBox="1"/>
          <p:nvPr/>
        </p:nvSpPr>
        <p:spPr>
          <a:xfrm>
            <a:off x="1332862" y="1038225"/>
            <a:ext cx="4425638" cy="251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nei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nostri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</a:t>
            </a:r>
          </a:p>
          <a:p>
            <a:pPr algn="ctr">
              <a:lnSpc>
                <a:spcPts val="6599"/>
              </a:lnSpc>
            </a:pPr>
            <a:r>
              <a:rPr lang="en-US" sz="5499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primi</a:t>
            </a:r>
            <a:r>
              <a:rPr lang="en-US" sz="54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20 anni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10200" y="1866900"/>
            <a:ext cx="10838603" cy="96845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1"/>
              </a:lnSpc>
            </a:pPr>
            <a:r>
              <a:rPr lang="en-US" sz="4899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DIALOGO IN COPPIA</a:t>
            </a:r>
          </a:p>
          <a:p>
            <a:pPr algn="ctr">
              <a:lnSpc>
                <a:spcPts val="7691"/>
              </a:lnSpc>
            </a:pPr>
            <a:endParaRPr lang="en-US" sz="4899" b="1" dirty="0">
              <a:solidFill>
                <a:srgbClr val="FF3131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algn="ctr" rtl="0">
              <a:spcAft>
                <a:spcPts val="800"/>
              </a:spcAft>
              <a:buNone/>
            </a:pPr>
            <a:r>
              <a:rPr lang="it-IT" sz="5400" b="1" dirty="0">
                <a:solidFill>
                  <a:srgbClr val="000000"/>
                </a:solidFill>
                <a:latin typeface="Constantia" panose="02030602050306030303" pitchFamily="18" charset="0"/>
              </a:rPr>
              <a:t>N</a:t>
            </a: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ella nostra storia, ricordiamo una scelta importante maturata anche nella preghiera? </a:t>
            </a:r>
          </a:p>
          <a:p>
            <a:pPr algn="ctr" rtl="0">
              <a:spcAft>
                <a:spcPts val="800"/>
              </a:spcAft>
              <a:buNone/>
            </a:pPr>
            <a:endParaRPr lang="it-IT" sz="5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algn="ctr" rtl="0">
              <a:spcAft>
                <a:spcPts val="800"/>
              </a:spcAft>
              <a:buNone/>
            </a:pPr>
            <a:r>
              <a:rPr lang="it-IT" sz="5400" b="1" i="0" u="none" strike="noStrike" dirty="0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Oppure quale scelta avremmo voluto vivere nella preghiera e non ci siamo riusciti?</a:t>
            </a:r>
            <a:endParaRPr lang="it-IT" sz="5400" b="0" dirty="0">
              <a:effectLst/>
              <a:latin typeface="Constantia" panose="02030602050306030303" pitchFamily="18" charset="0"/>
            </a:endParaRPr>
          </a:p>
          <a:p>
            <a:pPr>
              <a:buNone/>
            </a:pPr>
            <a:br>
              <a:rPr lang="it-IT" sz="5400" dirty="0"/>
            </a:br>
            <a:endParaRPr lang="en-US" sz="4899" b="1" dirty="0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pic>
        <p:nvPicPr>
          <p:cNvPr id="6" name="Ludovico Einaudi - Una Mattina (Full Album)">
            <a:hlinkClick r:id="" action="ppaction://media"/>
            <a:extLst>
              <a:ext uri="{FF2B5EF4-FFF2-40B4-BE49-F238E27FC236}">
                <a16:creationId xmlns:a16="http://schemas.microsoft.com/office/drawing/2014/main" id="{9264E143-E296-30B5-DA85-6CCB53DFD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2126" y="9226534"/>
            <a:ext cx="347663" cy="347663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3F3A638F-7DAF-84FD-D8D2-6E29CA28D79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4" t="5847" r="9669" b="5803"/>
          <a:stretch>
            <a:fillRect/>
          </a:stretch>
        </p:blipFill>
        <p:spPr>
          <a:xfrm rot="16200000">
            <a:off x="2081796" y="3366505"/>
            <a:ext cx="3330105" cy="53600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65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5749193" y="1028700"/>
            <a:ext cx="7447057" cy="3286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40"/>
              </a:lnSpc>
            </a:pPr>
            <a:r>
              <a:rPr lang="en-US" sz="7200" b="1">
                <a:solidFill>
                  <a:srgbClr val="FF3131"/>
                </a:solidFill>
                <a:latin typeface="DM Sans Bold"/>
                <a:ea typeface="DM Sans Bold"/>
                <a:cs typeface="DM Sans Bold"/>
                <a:sym typeface="DM Sans Bold"/>
              </a:rPr>
              <a:t>La preghiera</a:t>
            </a:r>
          </a:p>
          <a:p>
            <a:pPr algn="ctr">
              <a:lnSpc>
                <a:spcPts val="8640"/>
              </a:lnSpc>
            </a:pPr>
            <a:r>
              <a:rPr lang="en-US" sz="7200" b="1">
                <a:solidFill>
                  <a:srgbClr val="FF3131"/>
                </a:solidFill>
                <a:latin typeface="DM Sans Bold"/>
                <a:ea typeface="DM Sans Bold"/>
                <a:cs typeface="DM Sans Bold"/>
                <a:sym typeface="DM Sans Bold"/>
              </a:rPr>
              <a:t>oggi e, speriamo,</a:t>
            </a:r>
          </a:p>
          <a:p>
            <a:pPr algn="ctr">
              <a:lnSpc>
                <a:spcPts val="8640"/>
              </a:lnSpc>
            </a:pPr>
            <a:r>
              <a:rPr lang="en-US" sz="7200" b="1">
                <a:solidFill>
                  <a:srgbClr val="FF3131"/>
                </a:solidFill>
                <a:latin typeface="DM Sans Bold"/>
                <a:ea typeface="DM Sans Bold"/>
                <a:cs typeface="DM Sans Bold"/>
                <a:sym typeface="DM Sans Bold"/>
              </a:rPr>
              <a:t>domani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20498F8-F7D7-1E75-3ADD-8B75B4F446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53" t="4377" r="7651" b="4377"/>
          <a:stretch>
            <a:fillRect/>
          </a:stretch>
        </p:blipFill>
        <p:spPr>
          <a:xfrm rot="16200000">
            <a:off x="7058880" y="3300413"/>
            <a:ext cx="5000625" cy="76199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508743-86F0-35B3-A57C-3773BCBB6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3999C9D-4EC5-0674-6547-C3844FF216A7}"/>
              </a:ext>
            </a:extLst>
          </p:cNvPr>
          <p:cNvSpPr/>
          <p:nvPr/>
        </p:nvSpPr>
        <p:spPr>
          <a:xfrm rot="6048134" flipH="1">
            <a:off x="-675756" y="-330376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715CB5EE-CF1D-7DD8-2CD1-4A767E650C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62407"/>
            <a:ext cx="18259496" cy="595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83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90E2CA-21DD-86A8-86CD-DCDDE83FE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AD95DBC-440F-EA30-7F74-9590F1FC660A}"/>
              </a:ext>
            </a:extLst>
          </p:cNvPr>
          <p:cNvSpPr/>
          <p:nvPr/>
        </p:nvSpPr>
        <p:spPr>
          <a:xfrm rot="6048134" flipH="1">
            <a:off x="-675756" y="-3303762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94AFC9BB-F4C1-E567-51F0-820C756F36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571500"/>
            <a:ext cx="7299960" cy="4847630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4A272CC-F6E0-0C3A-E0AB-5BDABCC54800}"/>
              </a:ext>
            </a:extLst>
          </p:cNvPr>
          <p:cNvSpPr txBox="1"/>
          <p:nvPr/>
        </p:nvSpPr>
        <p:spPr>
          <a:xfrm>
            <a:off x="8458200" y="495300"/>
            <a:ext cx="8610600" cy="9448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600" b="1" dirty="0">
                <a:solidFill>
                  <a:srgbClr val="FF0000"/>
                </a:solidFill>
                <a:latin typeface="Constantia" panose="02030602050306030303" pitchFamily="18" charset="0"/>
              </a:rPr>
              <a:t>La Messa </a:t>
            </a:r>
            <a:r>
              <a:rPr lang="it-IT" sz="3600" b="1" i="1" dirty="0">
                <a:latin typeface="Constantia" panose="02030602050306030303" pitchFamily="18" charset="0"/>
              </a:rPr>
              <a:t>(in estrema sintesi)</a:t>
            </a:r>
            <a:r>
              <a:rPr lang="it-IT" sz="3600" b="1" dirty="0">
                <a:latin typeface="Constantia" panose="02030602050306030303" pitchFamily="18" charset="0"/>
              </a:rPr>
              <a:t>: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saluto </a:t>
            </a:r>
            <a:r>
              <a:rPr lang="it-IT" sz="3600" i="1" dirty="0">
                <a:latin typeface="Constantia" panose="02030602050306030303" pitchFamily="18" charset="0"/>
              </a:rPr>
              <a:t>(«Il Signore sia con voi»)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atto penitenziale </a:t>
            </a:r>
            <a:r>
              <a:rPr lang="it-IT" sz="3600" i="1" dirty="0">
                <a:latin typeface="Constantia" panose="02030602050306030303" pitchFamily="18" charset="0"/>
              </a:rPr>
              <a:t>(riconosco di non essere all’altezza dell’amore che Dio ha per me)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ascolto delle letture </a:t>
            </a:r>
            <a:r>
              <a:rPr lang="it-IT" sz="3600" i="1" dirty="0">
                <a:latin typeface="Constantia" panose="02030602050306030303" pitchFamily="18" charset="0"/>
              </a:rPr>
              <a:t>(fare memoria di un evento)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offertorio </a:t>
            </a:r>
            <a:r>
              <a:rPr lang="it-IT" sz="3600" i="1" dirty="0">
                <a:latin typeface="Constantia" panose="02030602050306030303" pitchFamily="18" charset="0"/>
              </a:rPr>
              <a:t>(dare pane e vino)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riconoscersi figli amati </a:t>
            </a:r>
            <a:r>
              <a:rPr lang="it-IT" sz="3600" i="1" dirty="0">
                <a:latin typeface="Constantia" panose="02030602050306030303" pitchFamily="18" charset="0"/>
              </a:rPr>
              <a:t>(la preghiera del Padre nostro)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è Comunione </a:t>
            </a:r>
          </a:p>
          <a:p>
            <a:pPr algn="just"/>
            <a:r>
              <a:rPr lang="it-IT" sz="3600" dirty="0">
                <a:latin typeface="Constantia" panose="02030602050306030303" pitchFamily="18" charset="0"/>
              </a:rPr>
              <a:t>ed è congedo </a:t>
            </a:r>
            <a:r>
              <a:rPr lang="it-IT" sz="3600" i="1" dirty="0">
                <a:latin typeface="Constantia" panose="02030602050306030303" pitchFamily="18" charset="0"/>
              </a:rPr>
              <a:t>(«andate in pace») </a:t>
            </a:r>
          </a:p>
          <a:p>
            <a:pPr algn="ctr"/>
            <a:r>
              <a:rPr lang="it-IT" sz="3600" b="1" dirty="0">
                <a:solidFill>
                  <a:srgbClr val="FF0000"/>
                </a:solidFill>
                <a:latin typeface="Constantia" panose="02030602050306030303" pitchFamily="18" charset="0"/>
              </a:rPr>
              <a:t>cioè</a:t>
            </a:r>
          </a:p>
          <a:p>
            <a:pPr algn="ctr"/>
            <a:r>
              <a:rPr lang="it-IT" sz="4400" b="1" dirty="0">
                <a:latin typeface="Constantia" panose="02030602050306030303" pitchFamily="18" charset="0"/>
              </a:rPr>
              <a:t>facendo tutto questo </a:t>
            </a:r>
          </a:p>
          <a:p>
            <a:pPr algn="ctr"/>
            <a:r>
              <a:rPr lang="it-IT" sz="4400" i="1" dirty="0">
                <a:latin typeface="Constantia" panose="02030602050306030303" pitchFamily="18" charset="0"/>
              </a:rPr>
              <a:t>(e molto altro)</a:t>
            </a:r>
            <a:r>
              <a:rPr lang="it-IT" sz="4400" dirty="0">
                <a:latin typeface="Constantia" panose="02030602050306030303" pitchFamily="18" charset="0"/>
              </a:rPr>
              <a:t>, </a:t>
            </a:r>
          </a:p>
          <a:p>
            <a:pPr algn="ctr"/>
            <a:r>
              <a:rPr lang="it-IT" sz="4400" b="1" dirty="0">
                <a:latin typeface="Constantia" panose="02030602050306030303" pitchFamily="18" charset="0"/>
              </a:rPr>
              <a:t>facciamo </a:t>
            </a:r>
          </a:p>
          <a:p>
            <a:pPr algn="ctr"/>
            <a:r>
              <a:rPr lang="it-IT" sz="4400" b="1" dirty="0">
                <a:latin typeface="Constantia" panose="02030602050306030303" pitchFamily="18" charset="0"/>
              </a:rPr>
              <a:t>esperienza concreta di Dio</a:t>
            </a:r>
            <a:r>
              <a:rPr lang="it-IT" sz="4400" dirty="0">
                <a:latin typeface="Constantia" panose="02030602050306030303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31393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C53A41E4-8E97-D994-4064-28113B2E3D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-28346"/>
            <a:ext cx="14590305" cy="1031534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F0D666-9F41-557E-0FAA-73A497733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93D85AE8-3BA0-690B-A412-E5E01D526D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13716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3766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C56BA1-830F-2AC2-3C97-5030A4BC0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errai Signore">
            <a:hlinkClick r:id="" action="ppaction://media"/>
            <a:extLst>
              <a:ext uri="{FF2B5EF4-FFF2-40B4-BE49-F238E27FC236}">
                <a16:creationId xmlns:a16="http://schemas.microsoft.com/office/drawing/2014/main" id="{745A72DD-EAB4-7A90-858E-919D69597B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09627" y="-56889"/>
            <a:ext cx="18391001" cy="10343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6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5FFE0E-D04F-6EAD-00A0-358AB1127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ECBE989-2F11-8661-2F92-D93904E1BC48}"/>
              </a:ext>
            </a:extLst>
          </p:cNvPr>
          <p:cNvSpPr/>
          <p:nvPr/>
        </p:nvSpPr>
        <p:spPr>
          <a:xfrm rot="6048134" flipH="1">
            <a:off x="-5423915" y="-7822429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C57218A-8413-4A37-E09D-B2476365BD96}"/>
              </a:ext>
            </a:extLst>
          </p:cNvPr>
          <p:cNvSpPr/>
          <p:nvPr/>
        </p:nvSpPr>
        <p:spPr>
          <a:xfrm rot="655336" flipH="1">
            <a:off x="14017717" y="4502037"/>
            <a:ext cx="6753887" cy="6980762"/>
          </a:xfrm>
          <a:custGeom>
            <a:avLst/>
            <a:gdLst/>
            <a:ahLst/>
            <a:cxnLst/>
            <a:rect l="l" t="t" r="r" b="b"/>
            <a:pathLst>
              <a:path w="6753887" h="6980762">
                <a:moveTo>
                  <a:pt x="6753887" y="0"/>
                </a:moveTo>
                <a:lnTo>
                  <a:pt x="0" y="0"/>
                </a:lnTo>
                <a:lnTo>
                  <a:pt x="0" y="6980762"/>
                </a:lnTo>
                <a:lnTo>
                  <a:pt x="6753887" y="6980762"/>
                </a:lnTo>
                <a:lnTo>
                  <a:pt x="675388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067B76D4-865E-AD41-01E8-6A6430546F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187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-5423915" y="-7822429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 rot="655336" flipH="1">
            <a:off x="13630374" y="2291126"/>
            <a:ext cx="6753887" cy="6980762"/>
          </a:xfrm>
          <a:custGeom>
            <a:avLst/>
            <a:gdLst/>
            <a:ahLst/>
            <a:cxnLst/>
            <a:rect l="l" t="t" r="r" b="b"/>
            <a:pathLst>
              <a:path w="6753887" h="6980762">
                <a:moveTo>
                  <a:pt x="6753887" y="0"/>
                </a:moveTo>
                <a:lnTo>
                  <a:pt x="0" y="0"/>
                </a:lnTo>
                <a:lnTo>
                  <a:pt x="0" y="6980762"/>
                </a:lnTo>
                <a:lnTo>
                  <a:pt x="6753887" y="6980762"/>
                </a:lnTo>
                <a:lnTo>
                  <a:pt x="675388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E01D3A5B-8874-0DA1-1E8E-7A85078BE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8" t="13907" r="12877"/>
          <a:stretch>
            <a:fillRect/>
          </a:stretch>
        </p:blipFill>
        <p:spPr>
          <a:xfrm>
            <a:off x="13030200" y="-800100"/>
            <a:ext cx="5026403" cy="11266073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3DB14305-4CB3-3172-79CC-15071C503C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664966"/>
            <a:ext cx="12573000" cy="7072314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1DE3D6-EE5D-967F-B35D-0F637C670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001A1BD-9F63-F23C-E170-9A96478FCB2E}"/>
              </a:ext>
            </a:extLst>
          </p:cNvPr>
          <p:cNvSpPr/>
          <p:nvPr/>
        </p:nvSpPr>
        <p:spPr>
          <a:xfrm rot="6048134" flipH="1">
            <a:off x="-5423915" y="-7822429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9DBC8B2-1352-58DC-2810-B2084B83760B}"/>
              </a:ext>
            </a:extLst>
          </p:cNvPr>
          <p:cNvSpPr/>
          <p:nvPr/>
        </p:nvSpPr>
        <p:spPr>
          <a:xfrm rot="655336" flipH="1">
            <a:off x="14017717" y="4502037"/>
            <a:ext cx="6753887" cy="6980762"/>
          </a:xfrm>
          <a:custGeom>
            <a:avLst/>
            <a:gdLst/>
            <a:ahLst/>
            <a:cxnLst/>
            <a:rect l="l" t="t" r="r" b="b"/>
            <a:pathLst>
              <a:path w="6753887" h="6980762">
                <a:moveTo>
                  <a:pt x="6753887" y="0"/>
                </a:moveTo>
                <a:lnTo>
                  <a:pt x="0" y="0"/>
                </a:lnTo>
                <a:lnTo>
                  <a:pt x="0" y="6980762"/>
                </a:lnTo>
                <a:lnTo>
                  <a:pt x="6753887" y="6980762"/>
                </a:lnTo>
                <a:lnTo>
                  <a:pt x="675388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6726A154-87A2-A7D6-66E8-52A79F9CF032}"/>
              </a:ext>
            </a:extLst>
          </p:cNvPr>
          <p:cNvSpPr/>
          <p:nvPr/>
        </p:nvSpPr>
        <p:spPr>
          <a:xfrm>
            <a:off x="6096001" y="0"/>
            <a:ext cx="5943600" cy="12198979"/>
          </a:xfrm>
          <a:custGeom>
            <a:avLst/>
            <a:gdLst/>
            <a:ahLst/>
            <a:cxnLst/>
            <a:rect l="l" t="t" r="r" b="b"/>
            <a:pathLst>
              <a:path w="5963473" h="12084679">
                <a:moveTo>
                  <a:pt x="0" y="0"/>
                </a:moveTo>
                <a:lnTo>
                  <a:pt x="5963472" y="0"/>
                </a:lnTo>
                <a:lnTo>
                  <a:pt x="5963472" y="12084680"/>
                </a:lnTo>
                <a:lnTo>
                  <a:pt x="0" y="120846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2138" t="-6318" r="-27471" b="-33704"/>
            </a:stretch>
          </a:blipFill>
        </p:spPr>
        <p:txBody>
          <a:bodyPr/>
          <a:lstStyle/>
          <a:p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370252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48134" flipH="1">
            <a:off x="2014210" y="-2985758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0" y="0"/>
                </a:moveTo>
                <a:lnTo>
                  <a:pt x="0" y="0"/>
                </a:lnTo>
                <a:lnTo>
                  <a:pt x="0" y="15644858"/>
                </a:lnTo>
                <a:lnTo>
                  <a:pt x="15136400" y="15644858"/>
                </a:lnTo>
                <a:lnTo>
                  <a:pt x="151364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3984043" y="2057400"/>
            <a:ext cx="11196735" cy="8229600"/>
          </a:xfrm>
          <a:custGeom>
            <a:avLst/>
            <a:gdLst/>
            <a:ahLst/>
            <a:cxnLst/>
            <a:rect l="l" t="t" r="r" b="b"/>
            <a:pathLst>
              <a:path w="11196735" h="8229600">
                <a:moveTo>
                  <a:pt x="0" y="0"/>
                </a:moveTo>
                <a:lnTo>
                  <a:pt x="11196734" y="0"/>
                </a:lnTo>
                <a:lnTo>
                  <a:pt x="111967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4" name="TextBox 4"/>
          <p:cNvSpPr txBox="1"/>
          <p:nvPr/>
        </p:nvSpPr>
        <p:spPr>
          <a:xfrm>
            <a:off x="-2406" y="1409700"/>
            <a:ext cx="18288000" cy="10752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99"/>
              </a:lnSpc>
            </a:pPr>
            <a:r>
              <a:rPr lang="en-US" sz="8800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La </a:t>
            </a:r>
            <a:r>
              <a:rPr lang="en-US" sz="8800" b="1" dirty="0" err="1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magia</a:t>
            </a:r>
            <a:r>
              <a:rPr lang="en-US" sz="8800" b="1" dirty="0">
                <a:solidFill>
                  <a:srgbClr val="FF3131"/>
                </a:solidFill>
                <a:latin typeface="Constantia" panose="02030602050306030303" pitchFamily="18" charset="0"/>
                <a:ea typeface="DM Sans Bold"/>
                <a:cs typeface="DM Sans Bold"/>
                <a:sym typeface="DM Sans Bold"/>
              </a:rPr>
              <a:t> della preghiera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166299">
            <a:off x="-3788265" y="-2129603"/>
            <a:ext cx="8229600" cy="8229600"/>
          </a:xfrm>
          <a:custGeom>
            <a:avLst/>
            <a:gdLst/>
            <a:ahLst/>
            <a:cxnLst/>
            <a:rect l="l" t="t" r="r" b="b"/>
            <a:pathLst>
              <a:path w="8229600" h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3" name="Freeform 3"/>
          <p:cNvSpPr/>
          <p:nvPr/>
        </p:nvSpPr>
        <p:spPr>
          <a:xfrm>
            <a:off x="14507185" y="-647134"/>
            <a:ext cx="6573393" cy="8229600"/>
          </a:xfrm>
          <a:custGeom>
            <a:avLst/>
            <a:gdLst/>
            <a:ahLst/>
            <a:cxnLst/>
            <a:rect l="l" t="t" r="r" b="b"/>
            <a:pathLst>
              <a:path w="6573393" h="8229600">
                <a:moveTo>
                  <a:pt x="0" y="0"/>
                </a:moveTo>
                <a:lnTo>
                  <a:pt x="6573393" y="0"/>
                </a:lnTo>
                <a:lnTo>
                  <a:pt x="65733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5" name="Freeform 5"/>
          <p:cNvSpPr/>
          <p:nvPr/>
        </p:nvSpPr>
        <p:spPr>
          <a:xfrm>
            <a:off x="-1626522" y="7474444"/>
            <a:ext cx="5891331" cy="6089231"/>
          </a:xfrm>
          <a:custGeom>
            <a:avLst/>
            <a:gdLst/>
            <a:ahLst/>
            <a:cxnLst/>
            <a:rect l="l" t="t" r="r" b="b"/>
            <a:pathLst>
              <a:path w="5891331" h="6089231">
                <a:moveTo>
                  <a:pt x="0" y="0"/>
                </a:moveTo>
                <a:lnTo>
                  <a:pt x="5891332" y="0"/>
                </a:lnTo>
                <a:lnTo>
                  <a:pt x="5891332" y="6089232"/>
                </a:lnTo>
                <a:lnTo>
                  <a:pt x="0" y="60892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it-IT"/>
          </a:p>
        </p:txBody>
      </p:sp>
      <p:sp>
        <p:nvSpPr>
          <p:cNvPr id="6" name="TextBox 6"/>
          <p:cNvSpPr txBox="1"/>
          <p:nvPr/>
        </p:nvSpPr>
        <p:spPr>
          <a:xfrm>
            <a:off x="4123120" y="8995701"/>
            <a:ext cx="10041759" cy="846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 b="1" i="1" dirty="0">
                <a:solidFill>
                  <a:srgbClr val="000000"/>
                </a:solidFill>
                <a:latin typeface="Corbel" panose="020B0503020204020204" pitchFamily="34" charset="0"/>
                <a:ea typeface="DM Sans Bold Italics"/>
                <a:cs typeface="DM Sans Bold Italics"/>
                <a:sym typeface="DM Sans Bold Italics"/>
              </a:rPr>
              <a:t>Grazie </a:t>
            </a:r>
            <a:r>
              <a:rPr lang="en-US" sz="5499" b="1" i="1" dirty="0" err="1">
                <a:solidFill>
                  <a:srgbClr val="000000"/>
                </a:solidFill>
                <a:latin typeface="Corbel" panose="020B0503020204020204" pitchFamily="34" charset="0"/>
                <a:ea typeface="DM Sans Bold Italics"/>
                <a:cs typeface="DM Sans Bold Italics"/>
                <a:sym typeface="DM Sans Bold Italics"/>
              </a:rPr>
              <a:t>dell’ascolto</a:t>
            </a:r>
            <a:r>
              <a:rPr lang="en-US" sz="5499" b="1" i="1" dirty="0">
                <a:solidFill>
                  <a:srgbClr val="000000"/>
                </a:solidFill>
                <a:latin typeface="Corbel" panose="020B0503020204020204" pitchFamily="34" charset="0"/>
                <a:ea typeface="DM Sans Bold Italics"/>
                <a:cs typeface="DM Sans Bold Italics"/>
                <a:sym typeface="DM Sans Bold Italics"/>
              </a:rPr>
              <a:t> e della fiducia!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C7C54364-54E0-2BEF-F3D2-6275518A04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865" y="342900"/>
            <a:ext cx="11232268" cy="842420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539</Words>
  <Application>Microsoft Office PowerPoint</Application>
  <PresentationFormat>Personalizzato</PresentationFormat>
  <Paragraphs>105</Paragraphs>
  <Slides>32</Slides>
  <Notes>0</Notes>
  <HiddenSlides>0</HiddenSlides>
  <MMClips>4</MMClips>
  <ScaleCrop>false</ScaleCrop>
  <HeadingPairs>
    <vt:vector size="6" baseType="variant">
      <vt:variant>
        <vt:lpstr>Caratteri utilizzati</vt:lpstr>
      </vt:variant>
      <vt:variant>
        <vt:i4>9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32</vt:i4>
      </vt:variant>
    </vt:vector>
  </HeadingPairs>
  <TitlesOfParts>
    <vt:vector size="42" baseType="lpstr">
      <vt:lpstr>Times New Roman</vt:lpstr>
      <vt:lpstr>Calibri</vt:lpstr>
      <vt:lpstr>Arial</vt:lpstr>
      <vt:lpstr>Corbel</vt:lpstr>
      <vt:lpstr>Bradley Hand ITC</vt:lpstr>
      <vt:lpstr>DM Sans</vt:lpstr>
      <vt:lpstr>DM Sans Italics</vt:lpstr>
      <vt:lpstr>Constantia</vt:lpstr>
      <vt:lpstr>DM Sans Bold</vt:lpstr>
      <vt:lpstr>Office Theme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Incontro matrimoniale</dc:title>
  <cp:lastModifiedBy>Paolo Tassinari</cp:lastModifiedBy>
  <cp:revision>6</cp:revision>
  <cp:lastPrinted>2026-03-20T08:11:22Z</cp:lastPrinted>
  <dcterms:created xsi:type="dcterms:W3CDTF">2006-08-16T00:00:00Z</dcterms:created>
  <dcterms:modified xsi:type="dcterms:W3CDTF">2026-03-23T08:45:22Z</dcterms:modified>
  <dc:identifier>DAGW68SOcS4</dc:identifier>
</cp:coreProperties>
</file>